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24"/>
  </p:notesMasterIdLst>
  <p:sldIdLst>
    <p:sldId id="256" r:id="rId5"/>
    <p:sldId id="273" r:id="rId6"/>
    <p:sldId id="275"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6" r:id="rId22"/>
    <p:sldId id="272"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entury Gothic" panose="020B0502020202020204"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5" roundtripDataSignature="AMtx7mjybzOqMNVXBxmRljSYQL/Ou7e0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25"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14E680-F029-40B7-9EF0-4089A4676A1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3EF336-0FEC-4C72-B74B-79045D25D367}">
      <dgm:prSet/>
      <dgm:spPr/>
      <dgm:t>
        <a:bodyPr/>
        <a:lstStyle/>
        <a:p>
          <a:pPr>
            <a:defRPr cap="all"/>
          </a:pPr>
          <a:r>
            <a:rPr lang="en-US"/>
            <a:t>Business case/Vision, </a:t>
          </a:r>
        </a:p>
      </dgm:t>
    </dgm:pt>
    <dgm:pt modelId="{D043D398-B916-4E8B-902B-597518860B4B}" type="parTrans" cxnId="{513EDC34-B68E-4638-96F8-36D4C66CE5B1}">
      <dgm:prSet/>
      <dgm:spPr/>
      <dgm:t>
        <a:bodyPr/>
        <a:lstStyle/>
        <a:p>
          <a:endParaRPr lang="en-US"/>
        </a:p>
      </dgm:t>
    </dgm:pt>
    <dgm:pt modelId="{1450B1DA-C733-44AE-93C7-9DB2101CE5C7}" type="sibTrans" cxnId="{513EDC34-B68E-4638-96F8-36D4C66CE5B1}">
      <dgm:prSet/>
      <dgm:spPr/>
      <dgm:t>
        <a:bodyPr/>
        <a:lstStyle/>
        <a:p>
          <a:endParaRPr lang="en-US"/>
        </a:p>
      </dgm:t>
    </dgm:pt>
    <dgm:pt modelId="{30728A10-F0B0-47F4-A9F2-9D9E7FCB7EB9}">
      <dgm:prSet/>
      <dgm:spPr/>
      <dgm:t>
        <a:bodyPr/>
        <a:lstStyle/>
        <a:p>
          <a:pPr>
            <a:defRPr cap="all"/>
          </a:pPr>
          <a:r>
            <a:rPr lang="en-US"/>
            <a:t>Objectives of the project</a:t>
          </a:r>
        </a:p>
      </dgm:t>
    </dgm:pt>
    <dgm:pt modelId="{1B19BBB9-879B-408B-95B8-172B82D6909D}" type="parTrans" cxnId="{4EABDC36-1401-40AE-A9B7-7F95491C06F2}">
      <dgm:prSet/>
      <dgm:spPr/>
      <dgm:t>
        <a:bodyPr/>
        <a:lstStyle/>
        <a:p>
          <a:endParaRPr lang="en-US"/>
        </a:p>
      </dgm:t>
    </dgm:pt>
    <dgm:pt modelId="{B02F78C8-9644-4869-8F54-C7341DF98938}" type="sibTrans" cxnId="{4EABDC36-1401-40AE-A9B7-7F95491C06F2}">
      <dgm:prSet/>
      <dgm:spPr/>
      <dgm:t>
        <a:bodyPr/>
        <a:lstStyle/>
        <a:p>
          <a:endParaRPr lang="en-US"/>
        </a:p>
      </dgm:t>
    </dgm:pt>
    <dgm:pt modelId="{282DC25C-2329-41D5-983A-DAAEE54BA4B0}">
      <dgm:prSet/>
      <dgm:spPr/>
      <dgm:t>
        <a:bodyPr/>
        <a:lstStyle/>
        <a:p>
          <a:pPr>
            <a:defRPr cap="all"/>
          </a:pPr>
          <a:r>
            <a:rPr lang="en-US"/>
            <a:t>System architecture  </a:t>
          </a:r>
        </a:p>
      </dgm:t>
    </dgm:pt>
    <dgm:pt modelId="{1A619EE2-7F9D-4318-BFBD-B574DB50590D}" type="parTrans" cxnId="{B261DC21-0C72-4AA1-AECC-45A3208E77CF}">
      <dgm:prSet/>
      <dgm:spPr/>
      <dgm:t>
        <a:bodyPr/>
        <a:lstStyle/>
        <a:p>
          <a:endParaRPr lang="en-US"/>
        </a:p>
      </dgm:t>
    </dgm:pt>
    <dgm:pt modelId="{DC499B79-F09F-462C-8599-CE22F42D7DB9}" type="sibTrans" cxnId="{B261DC21-0C72-4AA1-AECC-45A3208E77CF}">
      <dgm:prSet/>
      <dgm:spPr/>
      <dgm:t>
        <a:bodyPr/>
        <a:lstStyle/>
        <a:p>
          <a:endParaRPr lang="en-US"/>
        </a:p>
      </dgm:t>
    </dgm:pt>
    <dgm:pt modelId="{A34B8F58-657D-4371-ACBF-046BD3DDF024}">
      <dgm:prSet/>
      <dgm:spPr/>
      <dgm:t>
        <a:bodyPr/>
        <a:lstStyle/>
        <a:p>
          <a:pPr>
            <a:defRPr cap="all"/>
          </a:pPr>
          <a:r>
            <a:rPr lang="en-US"/>
            <a:t>Implementation</a:t>
          </a:r>
        </a:p>
      </dgm:t>
    </dgm:pt>
    <dgm:pt modelId="{303F549B-9DFB-44F4-82D6-60905E3EE58D}" type="parTrans" cxnId="{330DD13A-70B3-4A1A-B0E0-1844DC494BE1}">
      <dgm:prSet/>
      <dgm:spPr/>
      <dgm:t>
        <a:bodyPr/>
        <a:lstStyle/>
        <a:p>
          <a:endParaRPr lang="en-US"/>
        </a:p>
      </dgm:t>
    </dgm:pt>
    <dgm:pt modelId="{8A325066-2D7D-4418-B890-28C82D815177}" type="sibTrans" cxnId="{330DD13A-70B3-4A1A-B0E0-1844DC494BE1}">
      <dgm:prSet/>
      <dgm:spPr/>
      <dgm:t>
        <a:bodyPr/>
        <a:lstStyle/>
        <a:p>
          <a:endParaRPr lang="en-US"/>
        </a:p>
      </dgm:t>
    </dgm:pt>
    <dgm:pt modelId="{6A4CA07F-E586-469D-9934-D01A1B475709}">
      <dgm:prSet/>
      <dgm:spPr/>
      <dgm:t>
        <a:bodyPr/>
        <a:lstStyle/>
        <a:p>
          <a:pPr>
            <a:defRPr cap="all"/>
          </a:pPr>
          <a:r>
            <a:rPr lang="en-US"/>
            <a:t>Risk analysis</a:t>
          </a:r>
        </a:p>
      </dgm:t>
    </dgm:pt>
    <dgm:pt modelId="{D98BEEFF-DE04-4D15-AFCA-E36A7CF6220B}" type="parTrans" cxnId="{4B2642CD-6A31-4ECC-8C65-92D3352C4901}">
      <dgm:prSet/>
      <dgm:spPr/>
      <dgm:t>
        <a:bodyPr/>
        <a:lstStyle/>
        <a:p>
          <a:endParaRPr lang="en-US"/>
        </a:p>
      </dgm:t>
    </dgm:pt>
    <dgm:pt modelId="{D7C9F62D-11EB-4394-8FF6-44C287FF2901}" type="sibTrans" cxnId="{4B2642CD-6A31-4ECC-8C65-92D3352C4901}">
      <dgm:prSet/>
      <dgm:spPr/>
      <dgm:t>
        <a:bodyPr/>
        <a:lstStyle/>
        <a:p>
          <a:endParaRPr lang="en-US"/>
        </a:p>
      </dgm:t>
    </dgm:pt>
    <dgm:pt modelId="{7BB0642E-B4A3-4220-BC89-2A5CC7FB8DC0}">
      <dgm:prSet/>
      <dgm:spPr/>
      <dgm:t>
        <a:bodyPr/>
        <a:lstStyle/>
        <a:p>
          <a:pPr>
            <a:defRPr cap="all"/>
          </a:pPr>
          <a:r>
            <a:rPr lang="en-US"/>
            <a:t>Summary</a:t>
          </a:r>
        </a:p>
      </dgm:t>
    </dgm:pt>
    <dgm:pt modelId="{9CBF5ACB-A112-4870-B6BA-79C3AEE80A3F}" type="parTrans" cxnId="{981C7B2D-0BCC-4DCC-B7E9-4A170E11D2AB}">
      <dgm:prSet/>
      <dgm:spPr/>
      <dgm:t>
        <a:bodyPr/>
        <a:lstStyle/>
        <a:p>
          <a:endParaRPr lang="en-US"/>
        </a:p>
      </dgm:t>
    </dgm:pt>
    <dgm:pt modelId="{1F7D272F-8012-4E92-88C2-FDDFE832C23B}" type="sibTrans" cxnId="{981C7B2D-0BCC-4DCC-B7E9-4A170E11D2AB}">
      <dgm:prSet/>
      <dgm:spPr/>
      <dgm:t>
        <a:bodyPr/>
        <a:lstStyle/>
        <a:p>
          <a:endParaRPr lang="en-US"/>
        </a:p>
      </dgm:t>
    </dgm:pt>
    <dgm:pt modelId="{F4BC8946-EF09-4187-A0FC-6840671A2C55}" type="pres">
      <dgm:prSet presAssocID="{0014E680-F029-40B7-9EF0-4089A4676A17}" presName="root" presStyleCnt="0">
        <dgm:presLayoutVars>
          <dgm:dir/>
          <dgm:resizeHandles val="exact"/>
        </dgm:presLayoutVars>
      </dgm:prSet>
      <dgm:spPr/>
    </dgm:pt>
    <dgm:pt modelId="{A8C649C2-E581-41E8-9E7F-F835E0EFF8BF}" type="pres">
      <dgm:prSet presAssocID="{A93EF336-0FEC-4C72-B74B-79045D25D367}" presName="compNode" presStyleCnt="0"/>
      <dgm:spPr/>
    </dgm:pt>
    <dgm:pt modelId="{DA532C95-2656-4628-8DCD-92C5ED04B6C0}" type="pres">
      <dgm:prSet presAssocID="{A93EF336-0FEC-4C72-B74B-79045D25D367}" presName="iconBgRect" presStyleLbl="bgShp" presStyleIdx="0" presStyleCnt="6"/>
      <dgm:spPr/>
    </dgm:pt>
    <dgm:pt modelId="{22755435-0E44-4754-96BB-C2E7D327B453}" type="pres">
      <dgm:prSet presAssocID="{A93EF336-0FEC-4C72-B74B-79045D25D36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581BA9C-A998-4764-9E43-A005C6D743F2}" type="pres">
      <dgm:prSet presAssocID="{A93EF336-0FEC-4C72-B74B-79045D25D367}" presName="spaceRect" presStyleCnt="0"/>
      <dgm:spPr/>
    </dgm:pt>
    <dgm:pt modelId="{4EB9AF57-F681-4912-8485-33D529A91056}" type="pres">
      <dgm:prSet presAssocID="{A93EF336-0FEC-4C72-B74B-79045D25D367}" presName="textRect" presStyleLbl="revTx" presStyleIdx="0" presStyleCnt="6">
        <dgm:presLayoutVars>
          <dgm:chMax val="1"/>
          <dgm:chPref val="1"/>
        </dgm:presLayoutVars>
      </dgm:prSet>
      <dgm:spPr/>
    </dgm:pt>
    <dgm:pt modelId="{019A2078-7BDA-4B84-AE88-789FFFBBD052}" type="pres">
      <dgm:prSet presAssocID="{1450B1DA-C733-44AE-93C7-9DB2101CE5C7}" presName="sibTrans" presStyleCnt="0"/>
      <dgm:spPr/>
    </dgm:pt>
    <dgm:pt modelId="{66E16BE7-9230-437B-9266-30C45ACF1D47}" type="pres">
      <dgm:prSet presAssocID="{30728A10-F0B0-47F4-A9F2-9D9E7FCB7EB9}" presName="compNode" presStyleCnt="0"/>
      <dgm:spPr/>
    </dgm:pt>
    <dgm:pt modelId="{A811D8CE-028E-4BB3-B3B9-EEB7857128BB}" type="pres">
      <dgm:prSet presAssocID="{30728A10-F0B0-47F4-A9F2-9D9E7FCB7EB9}" presName="iconBgRect" presStyleLbl="bgShp" presStyleIdx="1" presStyleCnt="6"/>
      <dgm:spPr/>
    </dgm:pt>
    <dgm:pt modelId="{B7ADCE3E-8130-4324-BEFE-E0B33B960D79}" type="pres">
      <dgm:prSet presAssocID="{30728A10-F0B0-47F4-A9F2-9D9E7FCB7EB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0517CC5-61E3-46FC-8138-B5854F0961A1}" type="pres">
      <dgm:prSet presAssocID="{30728A10-F0B0-47F4-A9F2-9D9E7FCB7EB9}" presName="spaceRect" presStyleCnt="0"/>
      <dgm:spPr/>
    </dgm:pt>
    <dgm:pt modelId="{D14BDF1A-44BC-451A-BED0-D7EA6F9CFD1A}" type="pres">
      <dgm:prSet presAssocID="{30728A10-F0B0-47F4-A9F2-9D9E7FCB7EB9}" presName="textRect" presStyleLbl="revTx" presStyleIdx="1" presStyleCnt="6">
        <dgm:presLayoutVars>
          <dgm:chMax val="1"/>
          <dgm:chPref val="1"/>
        </dgm:presLayoutVars>
      </dgm:prSet>
      <dgm:spPr/>
    </dgm:pt>
    <dgm:pt modelId="{CE272961-1897-4A5A-AFDB-EC19D12127D5}" type="pres">
      <dgm:prSet presAssocID="{B02F78C8-9644-4869-8F54-C7341DF98938}" presName="sibTrans" presStyleCnt="0"/>
      <dgm:spPr/>
    </dgm:pt>
    <dgm:pt modelId="{4EC4B1AE-78CE-40E1-B809-05968D3B63EA}" type="pres">
      <dgm:prSet presAssocID="{282DC25C-2329-41D5-983A-DAAEE54BA4B0}" presName="compNode" presStyleCnt="0"/>
      <dgm:spPr/>
    </dgm:pt>
    <dgm:pt modelId="{2F35AFA4-8458-41E3-A54E-F0457FC364A7}" type="pres">
      <dgm:prSet presAssocID="{282DC25C-2329-41D5-983A-DAAEE54BA4B0}" presName="iconBgRect" presStyleLbl="bgShp" presStyleIdx="2" presStyleCnt="6"/>
      <dgm:spPr/>
    </dgm:pt>
    <dgm:pt modelId="{2E198908-ECB6-4345-B40C-3E9BD92039F4}" type="pres">
      <dgm:prSet presAssocID="{282DC25C-2329-41D5-983A-DAAEE54BA4B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4B9CE30-345A-4EFE-AA01-8A2F7A11720B}" type="pres">
      <dgm:prSet presAssocID="{282DC25C-2329-41D5-983A-DAAEE54BA4B0}" presName="spaceRect" presStyleCnt="0"/>
      <dgm:spPr/>
    </dgm:pt>
    <dgm:pt modelId="{BEC16339-6A2C-4FE7-BBF1-5A04B5F1A196}" type="pres">
      <dgm:prSet presAssocID="{282DC25C-2329-41D5-983A-DAAEE54BA4B0}" presName="textRect" presStyleLbl="revTx" presStyleIdx="2" presStyleCnt="6">
        <dgm:presLayoutVars>
          <dgm:chMax val="1"/>
          <dgm:chPref val="1"/>
        </dgm:presLayoutVars>
      </dgm:prSet>
      <dgm:spPr/>
    </dgm:pt>
    <dgm:pt modelId="{1196EBBB-06EA-4E9B-BB7D-5544E792258E}" type="pres">
      <dgm:prSet presAssocID="{DC499B79-F09F-462C-8599-CE22F42D7DB9}" presName="sibTrans" presStyleCnt="0"/>
      <dgm:spPr/>
    </dgm:pt>
    <dgm:pt modelId="{91E82544-AAF8-443B-AF20-7BDD2E4C63FB}" type="pres">
      <dgm:prSet presAssocID="{A34B8F58-657D-4371-ACBF-046BD3DDF024}" presName="compNode" presStyleCnt="0"/>
      <dgm:spPr/>
    </dgm:pt>
    <dgm:pt modelId="{3BB528A0-0171-41AD-8B8C-3AA0AB05FDE9}" type="pres">
      <dgm:prSet presAssocID="{A34B8F58-657D-4371-ACBF-046BD3DDF024}" presName="iconBgRect" presStyleLbl="bgShp" presStyleIdx="3" presStyleCnt="6"/>
      <dgm:spPr/>
    </dgm:pt>
    <dgm:pt modelId="{B242D0DE-111F-4DBE-9F4F-E6F633C0EF89}" type="pres">
      <dgm:prSet presAssocID="{A34B8F58-657D-4371-ACBF-046BD3DDF02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7DF8699A-66FA-41B1-8C1B-19F7CD0D45FF}" type="pres">
      <dgm:prSet presAssocID="{A34B8F58-657D-4371-ACBF-046BD3DDF024}" presName="spaceRect" presStyleCnt="0"/>
      <dgm:spPr/>
    </dgm:pt>
    <dgm:pt modelId="{03E39065-953D-4302-8E70-9A961AC4D74F}" type="pres">
      <dgm:prSet presAssocID="{A34B8F58-657D-4371-ACBF-046BD3DDF024}" presName="textRect" presStyleLbl="revTx" presStyleIdx="3" presStyleCnt="6">
        <dgm:presLayoutVars>
          <dgm:chMax val="1"/>
          <dgm:chPref val="1"/>
        </dgm:presLayoutVars>
      </dgm:prSet>
      <dgm:spPr/>
    </dgm:pt>
    <dgm:pt modelId="{9DD2115E-7591-4422-8994-B081820EC313}" type="pres">
      <dgm:prSet presAssocID="{8A325066-2D7D-4418-B890-28C82D815177}" presName="sibTrans" presStyleCnt="0"/>
      <dgm:spPr/>
    </dgm:pt>
    <dgm:pt modelId="{684C7404-C2B6-41C7-AB37-447848D73300}" type="pres">
      <dgm:prSet presAssocID="{6A4CA07F-E586-469D-9934-D01A1B475709}" presName="compNode" presStyleCnt="0"/>
      <dgm:spPr/>
    </dgm:pt>
    <dgm:pt modelId="{375DB1F4-8A8B-4A87-845D-7D29AA7244BA}" type="pres">
      <dgm:prSet presAssocID="{6A4CA07F-E586-469D-9934-D01A1B475709}" presName="iconBgRect" presStyleLbl="bgShp" presStyleIdx="4" presStyleCnt="6"/>
      <dgm:spPr/>
    </dgm:pt>
    <dgm:pt modelId="{5C9F0D1A-D63D-4780-85DA-0F84E19FE762}" type="pres">
      <dgm:prSet presAssocID="{6A4CA07F-E586-469D-9934-D01A1B4757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A067A6CF-A9A4-4443-99F3-3720884CA441}" type="pres">
      <dgm:prSet presAssocID="{6A4CA07F-E586-469D-9934-D01A1B475709}" presName="spaceRect" presStyleCnt="0"/>
      <dgm:spPr/>
    </dgm:pt>
    <dgm:pt modelId="{42590EB8-A974-4936-A5C6-38C9A6DFF29E}" type="pres">
      <dgm:prSet presAssocID="{6A4CA07F-E586-469D-9934-D01A1B475709}" presName="textRect" presStyleLbl="revTx" presStyleIdx="4" presStyleCnt="6">
        <dgm:presLayoutVars>
          <dgm:chMax val="1"/>
          <dgm:chPref val="1"/>
        </dgm:presLayoutVars>
      </dgm:prSet>
      <dgm:spPr/>
    </dgm:pt>
    <dgm:pt modelId="{722F52BB-6DCD-4A07-92B4-A1802CC25D45}" type="pres">
      <dgm:prSet presAssocID="{D7C9F62D-11EB-4394-8FF6-44C287FF2901}" presName="sibTrans" presStyleCnt="0"/>
      <dgm:spPr/>
    </dgm:pt>
    <dgm:pt modelId="{2E576B97-C988-4AEF-987F-7E91686E06AC}" type="pres">
      <dgm:prSet presAssocID="{7BB0642E-B4A3-4220-BC89-2A5CC7FB8DC0}" presName="compNode" presStyleCnt="0"/>
      <dgm:spPr/>
    </dgm:pt>
    <dgm:pt modelId="{1CDFC40A-8518-424B-970D-53DC0DC714E6}" type="pres">
      <dgm:prSet presAssocID="{7BB0642E-B4A3-4220-BC89-2A5CC7FB8DC0}" presName="iconBgRect" presStyleLbl="bgShp" presStyleIdx="5" presStyleCnt="6"/>
      <dgm:spPr/>
    </dgm:pt>
    <dgm:pt modelId="{2D6AD44F-8F09-4051-B4E4-CB9670F31EA0}" type="pres">
      <dgm:prSet presAssocID="{7BB0642E-B4A3-4220-BC89-2A5CC7FB8DC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F557610C-2BC9-4E9D-A363-17F57317700E}" type="pres">
      <dgm:prSet presAssocID="{7BB0642E-B4A3-4220-BC89-2A5CC7FB8DC0}" presName="spaceRect" presStyleCnt="0"/>
      <dgm:spPr/>
    </dgm:pt>
    <dgm:pt modelId="{AF5DDFF1-1E00-4A0C-8CE2-65FE61D8CF8C}" type="pres">
      <dgm:prSet presAssocID="{7BB0642E-B4A3-4220-BC89-2A5CC7FB8DC0}" presName="textRect" presStyleLbl="revTx" presStyleIdx="5" presStyleCnt="6">
        <dgm:presLayoutVars>
          <dgm:chMax val="1"/>
          <dgm:chPref val="1"/>
        </dgm:presLayoutVars>
      </dgm:prSet>
      <dgm:spPr/>
    </dgm:pt>
  </dgm:ptLst>
  <dgm:cxnLst>
    <dgm:cxn modelId="{ABF24B01-D88D-405C-BAC7-1E6195E63814}" type="presOf" srcId="{6A4CA07F-E586-469D-9934-D01A1B475709}" destId="{42590EB8-A974-4936-A5C6-38C9A6DFF29E}" srcOrd="0" destOrd="0" presId="urn:microsoft.com/office/officeart/2018/5/layout/IconCircleLabelList"/>
    <dgm:cxn modelId="{B261DC21-0C72-4AA1-AECC-45A3208E77CF}" srcId="{0014E680-F029-40B7-9EF0-4089A4676A17}" destId="{282DC25C-2329-41D5-983A-DAAEE54BA4B0}" srcOrd="2" destOrd="0" parTransId="{1A619EE2-7F9D-4318-BFBD-B574DB50590D}" sibTransId="{DC499B79-F09F-462C-8599-CE22F42D7DB9}"/>
    <dgm:cxn modelId="{A6A34B25-7A07-4E4C-8A0B-09DA554CB540}" type="presOf" srcId="{0014E680-F029-40B7-9EF0-4089A4676A17}" destId="{F4BC8946-EF09-4187-A0FC-6840671A2C55}" srcOrd="0" destOrd="0" presId="urn:microsoft.com/office/officeart/2018/5/layout/IconCircleLabelList"/>
    <dgm:cxn modelId="{981C7B2D-0BCC-4DCC-B7E9-4A170E11D2AB}" srcId="{0014E680-F029-40B7-9EF0-4089A4676A17}" destId="{7BB0642E-B4A3-4220-BC89-2A5CC7FB8DC0}" srcOrd="5" destOrd="0" parTransId="{9CBF5ACB-A112-4870-B6BA-79C3AEE80A3F}" sibTransId="{1F7D272F-8012-4E92-88C2-FDDFE832C23B}"/>
    <dgm:cxn modelId="{513EDC34-B68E-4638-96F8-36D4C66CE5B1}" srcId="{0014E680-F029-40B7-9EF0-4089A4676A17}" destId="{A93EF336-0FEC-4C72-B74B-79045D25D367}" srcOrd="0" destOrd="0" parTransId="{D043D398-B916-4E8B-902B-597518860B4B}" sibTransId="{1450B1DA-C733-44AE-93C7-9DB2101CE5C7}"/>
    <dgm:cxn modelId="{4EABDC36-1401-40AE-A9B7-7F95491C06F2}" srcId="{0014E680-F029-40B7-9EF0-4089A4676A17}" destId="{30728A10-F0B0-47F4-A9F2-9D9E7FCB7EB9}" srcOrd="1" destOrd="0" parTransId="{1B19BBB9-879B-408B-95B8-172B82D6909D}" sibTransId="{B02F78C8-9644-4869-8F54-C7341DF98938}"/>
    <dgm:cxn modelId="{330DD13A-70B3-4A1A-B0E0-1844DC494BE1}" srcId="{0014E680-F029-40B7-9EF0-4089A4676A17}" destId="{A34B8F58-657D-4371-ACBF-046BD3DDF024}" srcOrd="3" destOrd="0" parTransId="{303F549B-9DFB-44F4-82D6-60905E3EE58D}" sibTransId="{8A325066-2D7D-4418-B890-28C82D815177}"/>
    <dgm:cxn modelId="{8DE0427A-5B79-4AC0-AA62-404EA3833C6A}" type="presOf" srcId="{A34B8F58-657D-4371-ACBF-046BD3DDF024}" destId="{03E39065-953D-4302-8E70-9A961AC4D74F}" srcOrd="0" destOrd="0" presId="urn:microsoft.com/office/officeart/2018/5/layout/IconCircleLabelList"/>
    <dgm:cxn modelId="{39753A84-54B5-4780-B869-8AD1BCB947FF}" type="presOf" srcId="{7BB0642E-B4A3-4220-BC89-2A5CC7FB8DC0}" destId="{AF5DDFF1-1E00-4A0C-8CE2-65FE61D8CF8C}" srcOrd="0" destOrd="0" presId="urn:microsoft.com/office/officeart/2018/5/layout/IconCircleLabelList"/>
    <dgm:cxn modelId="{0C648CA3-EAED-455A-8979-31D26A4EA48F}" type="presOf" srcId="{282DC25C-2329-41D5-983A-DAAEE54BA4B0}" destId="{BEC16339-6A2C-4FE7-BBF1-5A04B5F1A196}" srcOrd="0" destOrd="0" presId="urn:microsoft.com/office/officeart/2018/5/layout/IconCircleLabelList"/>
    <dgm:cxn modelId="{A77DC7AF-FACE-48E5-A52A-9A8E392A0A6B}" type="presOf" srcId="{30728A10-F0B0-47F4-A9F2-9D9E7FCB7EB9}" destId="{D14BDF1A-44BC-451A-BED0-D7EA6F9CFD1A}" srcOrd="0" destOrd="0" presId="urn:microsoft.com/office/officeart/2018/5/layout/IconCircleLabelList"/>
    <dgm:cxn modelId="{43FC01CA-3E32-49BE-9058-D8471AC39F83}" type="presOf" srcId="{A93EF336-0FEC-4C72-B74B-79045D25D367}" destId="{4EB9AF57-F681-4912-8485-33D529A91056}" srcOrd="0" destOrd="0" presId="urn:microsoft.com/office/officeart/2018/5/layout/IconCircleLabelList"/>
    <dgm:cxn modelId="{4B2642CD-6A31-4ECC-8C65-92D3352C4901}" srcId="{0014E680-F029-40B7-9EF0-4089A4676A17}" destId="{6A4CA07F-E586-469D-9934-D01A1B475709}" srcOrd="4" destOrd="0" parTransId="{D98BEEFF-DE04-4D15-AFCA-E36A7CF6220B}" sibTransId="{D7C9F62D-11EB-4394-8FF6-44C287FF2901}"/>
    <dgm:cxn modelId="{CBA4DA3D-D576-420A-816C-7A22F79C6F7D}" type="presParOf" srcId="{F4BC8946-EF09-4187-A0FC-6840671A2C55}" destId="{A8C649C2-E581-41E8-9E7F-F835E0EFF8BF}" srcOrd="0" destOrd="0" presId="urn:microsoft.com/office/officeart/2018/5/layout/IconCircleLabelList"/>
    <dgm:cxn modelId="{5D50BC78-C7A2-4D9D-9C02-825B5BD7337A}" type="presParOf" srcId="{A8C649C2-E581-41E8-9E7F-F835E0EFF8BF}" destId="{DA532C95-2656-4628-8DCD-92C5ED04B6C0}" srcOrd="0" destOrd="0" presId="urn:microsoft.com/office/officeart/2018/5/layout/IconCircleLabelList"/>
    <dgm:cxn modelId="{DA1632E7-BCF3-4F3F-95A9-194700F37AD6}" type="presParOf" srcId="{A8C649C2-E581-41E8-9E7F-F835E0EFF8BF}" destId="{22755435-0E44-4754-96BB-C2E7D327B453}" srcOrd="1" destOrd="0" presId="urn:microsoft.com/office/officeart/2018/5/layout/IconCircleLabelList"/>
    <dgm:cxn modelId="{E5F4160F-4E42-4D4A-91E6-01E639091E2E}" type="presParOf" srcId="{A8C649C2-E581-41E8-9E7F-F835E0EFF8BF}" destId="{5581BA9C-A998-4764-9E43-A005C6D743F2}" srcOrd="2" destOrd="0" presId="urn:microsoft.com/office/officeart/2018/5/layout/IconCircleLabelList"/>
    <dgm:cxn modelId="{0352714A-1B55-460E-9BA4-51DE5BD77B15}" type="presParOf" srcId="{A8C649C2-E581-41E8-9E7F-F835E0EFF8BF}" destId="{4EB9AF57-F681-4912-8485-33D529A91056}" srcOrd="3" destOrd="0" presId="urn:microsoft.com/office/officeart/2018/5/layout/IconCircleLabelList"/>
    <dgm:cxn modelId="{B12511CD-930D-4D37-8E73-9A6EF1C70D77}" type="presParOf" srcId="{F4BC8946-EF09-4187-A0FC-6840671A2C55}" destId="{019A2078-7BDA-4B84-AE88-789FFFBBD052}" srcOrd="1" destOrd="0" presId="urn:microsoft.com/office/officeart/2018/5/layout/IconCircleLabelList"/>
    <dgm:cxn modelId="{84984AF5-1AFA-4E51-9F03-1C4016411CE9}" type="presParOf" srcId="{F4BC8946-EF09-4187-A0FC-6840671A2C55}" destId="{66E16BE7-9230-437B-9266-30C45ACF1D47}" srcOrd="2" destOrd="0" presId="urn:microsoft.com/office/officeart/2018/5/layout/IconCircleLabelList"/>
    <dgm:cxn modelId="{DD274132-71A8-439F-BCC7-60AD2AF832E0}" type="presParOf" srcId="{66E16BE7-9230-437B-9266-30C45ACF1D47}" destId="{A811D8CE-028E-4BB3-B3B9-EEB7857128BB}" srcOrd="0" destOrd="0" presId="urn:microsoft.com/office/officeart/2018/5/layout/IconCircleLabelList"/>
    <dgm:cxn modelId="{D5559E3B-6C66-4AA8-8AD9-6E4DD2322E46}" type="presParOf" srcId="{66E16BE7-9230-437B-9266-30C45ACF1D47}" destId="{B7ADCE3E-8130-4324-BEFE-E0B33B960D79}" srcOrd="1" destOrd="0" presId="urn:microsoft.com/office/officeart/2018/5/layout/IconCircleLabelList"/>
    <dgm:cxn modelId="{6DD025DE-467C-45FC-B70C-418DCD299C14}" type="presParOf" srcId="{66E16BE7-9230-437B-9266-30C45ACF1D47}" destId="{E0517CC5-61E3-46FC-8138-B5854F0961A1}" srcOrd="2" destOrd="0" presId="urn:microsoft.com/office/officeart/2018/5/layout/IconCircleLabelList"/>
    <dgm:cxn modelId="{CF4F6FEE-C059-4A94-995C-F943C6D1CFF9}" type="presParOf" srcId="{66E16BE7-9230-437B-9266-30C45ACF1D47}" destId="{D14BDF1A-44BC-451A-BED0-D7EA6F9CFD1A}" srcOrd="3" destOrd="0" presId="urn:microsoft.com/office/officeart/2018/5/layout/IconCircleLabelList"/>
    <dgm:cxn modelId="{1C3A384F-8348-4722-9180-D0AF1A7F5C41}" type="presParOf" srcId="{F4BC8946-EF09-4187-A0FC-6840671A2C55}" destId="{CE272961-1897-4A5A-AFDB-EC19D12127D5}" srcOrd="3" destOrd="0" presId="urn:microsoft.com/office/officeart/2018/5/layout/IconCircleLabelList"/>
    <dgm:cxn modelId="{2781C47D-1FD6-4181-9A8E-68CE94DF9890}" type="presParOf" srcId="{F4BC8946-EF09-4187-A0FC-6840671A2C55}" destId="{4EC4B1AE-78CE-40E1-B809-05968D3B63EA}" srcOrd="4" destOrd="0" presId="urn:microsoft.com/office/officeart/2018/5/layout/IconCircleLabelList"/>
    <dgm:cxn modelId="{632D1EF1-8DBE-4958-BF31-8211A09E27AE}" type="presParOf" srcId="{4EC4B1AE-78CE-40E1-B809-05968D3B63EA}" destId="{2F35AFA4-8458-41E3-A54E-F0457FC364A7}" srcOrd="0" destOrd="0" presId="urn:microsoft.com/office/officeart/2018/5/layout/IconCircleLabelList"/>
    <dgm:cxn modelId="{10F9E1F8-780D-412E-8267-B51237EECEB2}" type="presParOf" srcId="{4EC4B1AE-78CE-40E1-B809-05968D3B63EA}" destId="{2E198908-ECB6-4345-B40C-3E9BD92039F4}" srcOrd="1" destOrd="0" presId="urn:microsoft.com/office/officeart/2018/5/layout/IconCircleLabelList"/>
    <dgm:cxn modelId="{0F2C0096-E400-4489-8738-C0580CAB5E21}" type="presParOf" srcId="{4EC4B1AE-78CE-40E1-B809-05968D3B63EA}" destId="{44B9CE30-345A-4EFE-AA01-8A2F7A11720B}" srcOrd="2" destOrd="0" presId="urn:microsoft.com/office/officeart/2018/5/layout/IconCircleLabelList"/>
    <dgm:cxn modelId="{9C7DDEA6-87A3-4037-B1D2-840FF9BDAB92}" type="presParOf" srcId="{4EC4B1AE-78CE-40E1-B809-05968D3B63EA}" destId="{BEC16339-6A2C-4FE7-BBF1-5A04B5F1A196}" srcOrd="3" destOrd="0" presId="urn:microsoft.com/office/officeart/2018/5/layout/IconCircleLabelList"/>
    <dgm:cxn modelId="{F65EF86F-51BC-45A0-AAD0-EDB4464452DD}" type="presParOf" srcId="{F4BC8946-EF09-4187-A0FC-6840671A2C55}" destId="{1196EBBB-06EA-4E9B-BB7D-5544E792258E}" srcOrd="5" destOrd="0" presId="urn:microsoft.com/office/officeart/2018/5/layout/IconCircleLabelList"/>
    <dgm:cxn modelId="{1A6F74DE-1312-4722-9B6F-E457103E03F5}" type="presParOf" srcId="{F4BC8946-EF09-4187-A0FC-6840671A2C55}" destId="{91E82544-AAF8-443B-AF20-7BDD2E4C63FB}" srcOrd="6" destOrd="0" presId="urn:microsoft.com/office/officeart/2018/5/layout/IconCircleLabelList"/>
    <dgm:cxn modelId="{E8CD88F8-8579-4B11-8E35-A4A7CF5ACC85}" type="presParOf" srcId="{91E82544-AAF8-443B-AF20-7BDD2E4C63FB}" destId="{3BB528A0-0171-41AD-8B8C-3AA0AB05FDE9}" srcOrd="0" destOrd="0" presId="urn:microsoft.com/office/officeart/2018/5/layout/IconCircleLabelList"/>
    <dgm:cxn modelId="{9766C434-6FD2-41BB-9D7F-B8DB0FBCC256}" type="presParOf" srcId="{91E82544-AAF8-443B-AF20-7BDD2E4C63FB}" destId="{B242D0DE-111F-4DBE-9F4F-E6F633C0EF89}" srcOrd="1" destOrd="0" presId="urn:microsoft.com/office/officeart/2018/5/layout/IconCircleLabelList"/>
    <dgm:cxn modelId="{51AD3038-3EA6-48C2-9839-C453D31EF2AE}" type="presParOf" srcId="{91E82544-AAF8-443B-AF20-7BDD2E4C63FB}" destId="{7DF8699A-66FA-41B1-8C1B-19F7CD0D45FF}" srcOrd="2" destOrd="0" presId="urn:microsoft.com/office/officeart/2018/5/layout/IconCircleLabelList"/>
    <dgm:cxn modelId="{2561A4D8-286C-4E86-8E70-797A8638BDB7}" type="presParOf" srcId="{91E82544-AAF8-443B-AF20-7BDD2E4C63FB}" destId="{03E39065-953D-4302-8E70-9A961AC4D74F}" srcOrd="3" destOrd="0" presId="urn:microsoft.com/office/officeart/2018/5/layout/IconCircleLabelList"/>
    <dgm:cxn modelId="{2088A7C2-E2D0-4C30-9090-ACFBE5A5EF9A}" type="presParOf" srcId="{F4BC8946-EF09-4187-A0FC-6840671A2C55}" destId="{9DD2115E-7591-4422-8994-B081820EC313}" srcOrd="7" destOrd="0" presId="urn:microsoft.com/office/officeart/2018/5/layout/IconCircleLabelList"/>
    <dgm:cxn modelId="{2340333A-5720-4E99-8C66-095AC6410715}" type="presParOf" srcId="{F4BC8946-EF09-4187-A0FC-6840671A2C55}" destId="{684C7404-C2B6-41C7-AB37-447848D73300}" srcOrd="8" destOrd="0" presId="urn:microsoft.com/office/officeart/2018/5/layout/IconCircleLabelList"/>
    <dgm:cxn modelId="{71C83946-4F92-477E-A7E4-A986AD1DFD30}" type="presParOf" srcId="{684C7404-C2B6-41C7-AB37-447848D73300}" destId="{375DB1F4-8A8B-4A87-845D-7D29AA7244BA}" srcOrd="0" destOrd="0" presId="urn:microsoft.com/office/officeart/2018/5/layout/IconCircleLabelList"/>
    <dgm:cxn modelId="{A4AD9DE0-1672-4ECE-BEC7-E6F6FF0D1F12}" type="presParOf" srcId="{684C7404-C2B6-41C7-AB37-447848D73300}" destId="{5C9F0D1A-D63D-4780-85DA-0F84E19FE762}" srcOrd="1" destOrd="0" presId="urn:microsoft.com/office/officeart/2018/5/layout/IconCircleLabelList"/>
    <dgm:cxn modelId="{EFD22FB1-486F-4F4F-BA87-C48992F1850B}" type="presParOf" srcId="{684C7404-C2B6-41C7-AB37-447848D73300}" destId="{A067A6CF-A9A4-4443-99F3-3720884CA441}" srcOrd="2" destOrd="0" presId="urn:microsoft.com/office/officeart/2018/5/layout/IconCircleLabelList"/>
    <dgm:cxn modelId="{28B37E81-9522-4E35-BF8A-F73247B26C9D}" type="presParOf" srcId="{684C7404-C2B6-41C7-AB37-447848D73300}" destId="{42590EB8-A974-4936-A5C6-38C9A6DFF29E}" srcOrd="3" destOrd="0" presId="urn:microsoft.com/office/officeart/2018/5/layout/IconCircleLabelList"/>
    <dgm:cxn modelId="{66E1E7B1-E897-45AB-B60D-EA262C20092C}" type="presParOf" srcId="{F4BC8946-EF09-4187-A0FC-6840671A2C55}" destId="{722F52BB-6DCD-4A07-92B4-A1802CC25D45}" srcOrd="9" destOrd="0" presId="urn:microsoft.com/office/officeart/2018/5/layout/IconCircleLabelList"/>
    <dgm:cxn modelId="{2C00520F-A56F-4324-9ED1-7411424210D8}" type="presParOf" srcId="{F4BC8946-EF09-4187-A0FC-6840671A2C55}" destId="{2E576B97-C988-4AEF-987F-7E91686E06AC}" srcOrd="10" destOrd="0" presId="urn:microsoft.com/office/officeart/2018/5/layout/IconCircleLabelList"/>
    <dgm:cxn modelId="{BBF58A21-C553-48E2-BC8E-6EE32BB63D52}" type="presParOf" srcId="{2E576B97-C988-4AEF-987F-7E91686E06AC}" destId="{1CDFC40A-8518-424B-970D-53DC0DC714E6}" srcOrd="0" destOrd="0" presId="urn:microsoft.com/office/officeart/2018/5/layout/IconCircleLabelList"/>
    <dgm:cxn modelId="{4C569BBA-0E34-4448-87A2-DB03A030B0A0}" type="presParOf" srcId="{2E576B97-C988-4AEF-987F-7E91686E06AC}" destId="{2D6AD44F-8F09-4051-B4E4-CB9670F31EA0}" srcOrd="1" destOrd="0" presId="urn:microsoft.com/office/officeart/2018/5/layout/IconCircleLabelList"/>
    <dgm:cxn modelId="{26999D62-738E-47B2-B85B-44470BB08246}" type="presParOf" srcId="{2E576B97-C988-4AEF-987F-7E91686E06AC}" destId="{F557610C-2BC9-4E9D-A363-17F57317700E}" srcOrd="2" destOrd="0" presId="urn:microsoft.com/office/officeart/2018/5/layout/IconCircleLabelList"/>
    <dgm:cxn modelId="{5EE17DB1-38AD-4D4A-80F5-C3C3D4D7FF3E}" type="presParOf" srcId="{2E576B97-C988-4AEF-987F-7E91686E06AC}" destId="{AF5DDFF1-1E00-4A0C-8CE2-65FE61D8CF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1BCD15-F826-48CD-BED5-024ECFAB2E52}"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61913E00-8BBB-4F5A-9AC2-09654AB0F092}">
      <dgm:prSet/>
      <dgm:spPr/>
      <dgm:t>
        <a:bodyPr/>
        <a:lstStyle/>
        <a:p>
          <a:r>
            <a:rPr lang="en-CA" dirty="0"/>
            <a:t>Implement a discussion board that help the users of the application to create table and join existing tables to participate in the discussion or activity.</a:t>
          </a:r>
          <a:endParaRPr lang="en-US" dirty="0"/>
        </a:p>
      </dgm:t>
    </dgm:pt>
    <dgm:pt modelId="{7C95D106-8A5D-495F-A02D-54B30657413D}" type="parTrans" cxnId="{2113217D-8FD4-4973-A64F-0E2D1419C15E}">
      <dgm:prSet/>
      <dgm:spPr/>
      <dgm:t>
        <a:bodyPr/>
        <a:lstStyle/>
        <a:p>
          <a:endParaRPr lang="en-US"/>
        </a:p>
      </dgm:t>
    </dgm:pt>
    <dgm:pt modelId="{281C8AB5-CDD9-49EA-87A2-D4C9F504F145}" type="sibTrans" cxnId="{2113217D-8FD4-4973-A64F-0E2D1419C15E}">
      <dgm:prSet/>
      <dgm:spPr/>
      <dgm:t>
        <a:bodyPr/>
        <a:lstStyle/>
        <a:p>
          <a:endParaRPr lang="en-US"/>
        </a:p>
      </dgm:t>
    </dgm:pt>
    <dgm:pt modelId="{930420DB-8F96-4288-ACDE-A9FD525D2BB7}">
      <dgm:prSet/>
      <dgm:spPr/>
      <dgm:t>
        <a:bodyPr/>
        <a:lstStyle/>
        <a:p>
          <a:r>
            <a:rPr lang="en-CA"/>
            <a:t>Develop a chat feature that help the participants to share their views if their audio or video is not functioning.</a:t>
          </a:r>
          <a:endParaRPr lang="en-US"/>
        </a:p>
      </dgm:t>
    </dgm:pt>
    <dgm:pt modelId="{A1E690D2-0419-4351-956E-A0628F52B2AC}" type="parTrans" cxnId="{E0824B43-D300-4410-B9B8-8D274AED4CD1}">
      <dgm:prSet/>
      <dgm:spPr/>
      <dgm:t>
        <a:bodyPr/>
        <a:lstStyle/>
        <a:p>
          <a:endParaRPr lang="en-US"/>
        </a:p>
      </dgm:t>
    </dgm:pt>
    <dgm:pt modelId="{EAC741D0-6BA5-4781-8D76-A38ECEF2A13F}" type="sibTrans" cxnId="{E0824B43-D300-4410-B9B8-8D274AED4CD1}">
      <dgm:prSet/>
      <dgm:spPr/>
      <dgm:t>
        <a:bodyPr/>
        <a:lstStyle/>
        <a:p>
          <a:endParaRPr lang="en-US"/>
        </a:p>
      </dgm:t>
    </dgm:pt>
    <dgm:pt modelId="{CB2FD26E-5B3B-444C-99FF-9310AAE855E7}">
      <dgm:prSet/>
      <dgm:spPr/>
      <dgm:t>
        <a:bodyPr/>
        <a:lstStyle/>
        <a:p>
          <a:r>
            <a:rPr lang="en-CA"/>
            <a:t>Display an events page which lists all the upcoming events happening in and around University of Windsor’s campus.</a:t>
          </a:r>
          <a:endParaRPr lang="en-US"/>
        </a:p>
      </dgm:t>
    </dgm:pt>
    <dgm:pt modelId="{46B3D28C-ED36-44C8-B84A-8E0B22ECAD8E}" type="parTrans" cxnId="{2A407284-F1E7-4B4F-8F61-717D8B84F0D4}">
      <dgm:prSet/>
      <dgm:spPr/>
      <dgm:t>
        <a:bodyPr/>
        <a:lstStyle/>
        <a:p>
          <a:endParaRPr lang="en-US"/>
        </a:p>
      </dgm:t>
    </dgm:pt>
    <dgm:pt modelId="{569C1B71-6F3E-4331-89FB-FC995700F14F}" type="sibTrans" cxnId="{2A407284-F1E7-4B4F-8F61-717D8B84F0D4}">
      <dgm:prSet/>
      <dgm:spPr/>
      <dgm:t>
        <a:bodyPr/>
        <a:lstStyle/>
        <a:p>
          <a:endParaRPr lang="en-US"/>
        </a:p>
      </dgm:t>
    </dgm:pt>
    <dgm:pt modelId="{86E64726-9B4C-4ECC-B113-C75116D0309A}">
      <dgm:prSet/>
      <dgm:spPr/>
      <dgm:t>
        <a:bodyPr/>
        <a:lstStyle/>
        <a:p>
          <a:r>
            <a:rPr lang="en-CA"/>
            <a:t>Develop a  Login feature that allows only University of Windsor students to access the application.</a:t>
          </a:r>
          <a:endParaRPr lang="en-US"/>
        </a:p>
      </dgm:t>
    </dgm:pt>
    <dgm:pt modelId="{C575A4FC-A93A-44A8-885F-87CEF6737817}" type="parTrans" cxnId="{9CC26123-9319-41E6-940A-C46D1450BD49}">
      <dgm:prSet/>
      <dgm:spPr/>
      <dgm:t>
        <a:bodyPr/>
        <a:lstStyle/>
        <a:p>
          <a:endParaRPr lang="en-US"/>
        </a:p>
      </dgm:t>
    </dgm:pt>
    <dgm:pt modelId="{45FE82CF-FA87-46BE-9427-59A88BCBD52A}" type="sibTrans" cxnId="{9CC26123-9319-41E6-940A-C46D1450BD49}">
      <dgm:prSet/>
      <dgm:spPr/>
      <dgm:t>
        <a:bodyPr/>
        <a:lstStyle/>
        <a:p>
          <a:endParaRPr lang="en-US"/>
        </a:p>
      </dgm:t>
    </dgm:pt>
    <dgm:pt modelId="{0584524B-DE2C-46B4-B1C6-01E228CEFC6E}">
      <dgm:prSet/>
      <dgm:spPr/>
      <dgm:t>
        <a:bodyPr/>
        <a:lstStyle/>
        <a:p>
          <a:r>
            <a:rPr lang="en-CA"/>
            <a:t>Provide feedback form for the users to address their issues.</a:t>
          </a:r>
          <a:endParaRPr lang="en-US"/>
        </a:p>
      </dgm:t>
    </dgm:pt>
    <dgm:pt modelId="{E3C04472-E0D8-42EA-BC3F-EC8DD9230CCA}" type="parTrans" cxnId="{3CD2D94F-C902-41CF-96BF-894B9A5DADFD}">
      <dgm:prSet/>
      <dgm:spPr/>
      <dgm:t>
        <a:bodyPr/>
        <a:lstStyle/>
        <a:p>
          <a:endParaRPr lang="en-US"/>
        </a:p>
      </dgm:t>
    </dgm:pt>
    <dgm:pt modelId="{70A509D8-3C03-4413-BCC0-E1DD87F2A8E6}" type="sibTrans" cxnId="{3CD2D94F-C902-41CF-96BF-894B9A5DADFD}">
      <dgm:prSet/>
      <dgm:spPr/>
      <dgm:t>
        <a:bodyPr/>
        <a:lstStyle/>
        <a:p>
          <a:endParaRPr lang="en-US"/>
        </a:p>
      </dgm:t>
    </dgm:pt>
    <dgm:pt modelId="{EA049644-D939-40CB-BE24-B7CA5BFEDC01}" type="pres">
      <dgm:prSet presAssocID="{1A1BCD15-F826-48CD-BED5-024ECFAB2E52}" presName="root" presStyleCnt="0">
        <dgm:presLayoutVars>
          <dgm:dir/>
          <dgm:resizeHandles val="exact"/>
        </dgm:presLayoutVars>
      </dgm:prSet>
      <dgm:spPr/>
    </dgm:pt>
    <dgm:pt modelId="{5C53F8B8-901C-40F8-B685-EA3D063BCD85}" type="pres">
      <dgm:prSet presAssocID="{61913E00-8BBB-4F5A-9AC2-09654AB0F092}" presName="compNode" presStyleCnt="0"/>
      <dgm:spPr/>
    </dgm:pt>
    <dgm:pt modelId="{5E0D63E7-483C-4669-889C-C399C129E063}" type="pres">
      <dgm:prSet presAssocID="{61913E00-8BBB-4F5A-9AC2-09654AB0F092}" presName="bgRect" presStyleLbl="bgShp" presStyleIdx="0" presStyleCnt="5"/>
      <dgm:spPr/>
    </dgm:pt>
    <dgm:pt modelId="{62ACE437-E20B-4AA0-9DA2-8E02D1B462F1}" type="pres">
      <dgm:prSet presAssocID="{61913E00-8BBB-4F5A-9AC2-09654AB0F0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62780AD9-CB98-4A9E-B8CD-9A2EB1767F9A}" type="pres">
      <dgm:prSet presAssocID="{61913E00-8BBB-4F5A-9AC2-09654AB0F092}" presName="spaceRect" presStyleCnt="0"/>
      <dgm:spPr/>
    </dgm:pt>
    <dgm:pt modelId="{B01378CB-03E2-47A1-A8AB-8DEADC9A4D0F}" type="pres">
      <dgm:prSet presAssocID="{61913E00-8BBB-4F5A-9AC2-09654AB0F092}" presName="parTx" presStyleLbl="revTx" presStyleIdx="0" presStyleCnt="5">
        <dgm:presLayoutVars>
          <dgm:chMax val="0"/>
          <dgm:chPref val="0"/>
        </dgm:presLayoutVars>
      </dgm:prSet>
      <dgm:spPr/>
    </dgm:pt>
    <dgm:pt modelId="{0729E9CF-1294-4DB4-AB69-E06D4CAB3EAE}" type="pres">
      <dgm:prSet presAssocID="{281C8AB5-CDD9-49EA-87A2-D4C9F504F145}" presName="sibTrans" presStyleCnt="0"/>
      <dgm:spPr/>
    </dgm:pt>
    <dgm:pt modelId="{BBA6310D-D5F0-4D1D-BDD2-84CFA78DD85E}" type="pres">
      <dgm:prSet presAssocID="{930420DB-8F96-4288-ACDE-A9FD525D2BB7}" presName="compNode" presStyleCnt="0"/>
      <dgm:spPr/>
    </dgm:pt>
    <dgm:pt modelId="{21EC9B07-821C-4A9E-97F8-4DF71149F327}" type="pres">
      <dgm:prSet presAssocID="{930420DB-8F96-4288-ACDE-A9FD525D2BB7}" presName="bgRect" presStyleLbl="bgShp" presStyleIdx="1" presStyleCnt="5"/>
      <dgm:spPr/>
    </dgm:pt>
    <dgm:pt modelId="{A7641E62-B18D-4A66-B5DF-80CB7E3BDE05}" type="pres">
      <dgm:prSet presAssocID="{930420DB-8F96-4288-ACDE-A9FD525D2BB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69148405-BC08-40FB-B5B2-37DB27984246}" type="pres">
      <dgm:prSet presAssocID="{930420DB-8F96-4288-ACDE-A9FD525D2BB7}" presName="spaceRect" presStyleCnt="0"/>
      <dgm:spPr/>
    </dgm:pt>
    <dgm:pt modelId="{89CD708C-0CDC-4F41-B05F-11EBBB3D22DC}" type="pres">
      <dgm:prSet presAssocID="{930420DB-8F96-4288-ACDE-A9FD525D2BB7}" presName="parTx" presStyleLbl="revTx" presStyleIdx="1" presStyleCnt="5">
        <dgm:presLayoutVars>
          <dgm:chMax val="0"/>
          <dgm:chPref val="0"/>
        </dgm:presLayoutVars>
      </dgm:prSet>
      <dgm:spPr/>
    </dgm:pt>
    <dgm:pt modelId="{5179FD57-E6B2-47FA-8127-C93B74F425CE}" type="pres">
      <dgm:prSet presAssocID="{EAC741D0-6BA5-4781-8D76-A38ECEF2A13F}" presName="sibTrans" presStyleCnt="0"/>
      <dgm:spPr/>
    </dgm:pt>
    <dgm:pt modelId="{0D156B38-E345-43DB-A742-26C33668A417}" type="pres">
      <dgm:prSet presAssocID="{CB2FD26E-5B3B-444C-99FF-9310AAE855E7}" presName="compNode" presStyleCnt="0"/>
      <dgm:spPr/>
    </dgm:pt>
    <dgm:pt modelId="{2FC5F4E2-328C-44FC-9498-E873648DB288}" type="pres">
      <dgm:prSet presAssocID="{CB2FD26E-5B3B-444C-99FF-9310AAE855E7}" presName="bgRect" presStyleLbl="bgShp" presStyleIdx="2" presStyleCnt="5" custLinFactNeighborX="-128" custLinFactNeighborY="200"/>
      <dgm:spPr/>
    </dgm:pt>
    <dgm:pt modelId="{134D1DEB-00C1-4753-A268-E2FAEC5FFFE7}" type="pres">
      <dgm:prSet presAssocID="{CB2FD26E-5B3B-444C-99FF-9310AAE855E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F62F3F67-E4B0-47E0-BAC9-373775CF6586}" type="pres">
      <dgm:prSet presAssocID="{CB2FD26E-5B3B-444C-99FF-9310AAE855E7}" presName="spaceRect" presStyleCnt="0"/>
      <dgm:spPr/>
    </dgm:pt>
    <dgm:pt modelId="{31B58AC5-B376-41DF-819C-2B118AD8837D}" type="pres">
      <dgm:prSet presAssocID="{CB2FD26E-5B3B-444C-99FF-9310AAE855E7}" presName="parTx" presStyleLbl="revTx" presStyleIdx="2" presStyleCnt="5">
        <dgm:presLayoutVars>
          <dgm:chMax val="0"/>
          <dgm:chPref val="0"/>
        </dgm:presLayoutVars>
      </dgm:prSet>
      <dgm:spPr/>
    </dgm:pt>
    <dgm:pt modelId="{0F9ADB06-A554-4498-953D-2FBF750C4716}" type="pres">
      <dgm:prSet presAssocID="{569C1B71-6F3E-4331-89FB-FC995700F14F}" presName="sibTrans" presStyleCnt="0"/>
      <dgm:spPr/>
    </dgm:pt>
    <dgm:pt modelId="{AF92444E-8AB3-4703-889C-5B1E9DF34051}" type="pres">
      <dgm:prSet presAssocID="{86E64726-9B4C-4ECC-B113-C75116D0309A}" presName="compNode" presStyleCnt="0"/>
      <dgm:spPr/>
    </dgm:pt>
    <dgm:pt modelId="{72C893E2-6DD1-4945-96F7-45A4FD867500}" type="pres">
      <dgm:prSet presAssocID="{86E64726-9B4C-4ECC-B113-C75116D0309A}" presName="bgRect" presStyleLbl="bgShp" presStyleIdx="3" presStyleCnt="5"/>
      <dgm:spPr/>
    </dgm:pt>
    <dgm:pt modelId="{4A867340-3E1D-456F-A454-E6D221F4C7A7}" type="pres">
      <dgm:prSet presAssocID="{86E64726-9B4C-4ECC-B113-C75116D0309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995EDE99-5738-4F26-8F0F-5976BDD0E910}" type="pres">
      <dgm:prSet presAssocID="{86E64726-9B4C-4ECC-B113-C75116D0309A}" presName="spaceRect" presStyleCnt="0"/>
      <dgm:spPr/>
    </dgm:pt>
    <dgm:pt modelId="{577A5C7E-B9C7-4623-A22A-96015D0B0454}" type="pres">
      <dgm:prSet presAssocID="{86E64726-9B4C-4ECC-B113-C75116D0309A}" presName="parTx" presStyleLbl="revTx" presStyleIdx="3" presStyleCnt="5">
        <dgm:presLayoutVars>
          <dgm:chMax val="0"/>
          <dgm:chPref val="0"/>
        </dgm:presLayoutVars>
      </dgm:prSet>
      <dgm:spPr/>
    </dgm:pt>
    <dgm:pt modelId="{1E59516B-F3CE-4FF1-9C15-F23DF3929F04}" type="pres">
      <dgm:prSet presAssocID="{45FE82CF-FA87-46BE-9427-59A88BCBD52A}" presName="sibTrans" presStyleCnt="0"/>
      <dgm:spPr/>
    </dgm:pt>
    <dgm:pt modelId="{2D8F11A9-6FE6-4AD9-B344-14EA381554A9}" type="pres">
      <dgm:prSet presAssocID="{0584524B-DE2C-46B4-B1C6-01E228CEFC6E}" presName="compNode" presStyleCnt="0"/>
      <dgm:spPr/>
    </dgm:pt>
    <dgm:pt modelId="{3AAB8C56-B714-469E-B637-D3ACFE2769C1}" type="pres">
      <dgm:prSet presAssocID="{0584524B-DE2C-46B4-B1C6-01E228CEFC6E}" presName="bgRect" presStyleLbl="bgShp" presStyleIdx="4" presStyleCnt="5"/>
      <dgm:spPr/>
    </dgm:pt>
    <dgm:pt modelId="{DD8B17EA-89A3-4A4F-9C69-0B62946569D2}" type="pres">
      <dgm:prSet presAssocID="{0584524B-DE2C-46B4-B1C6-01E228CEFC6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Bubble"/>
        </a:ext>
      </dgm:extLst>
    </dgm:pt>
    <dgm:pt modelId="{592BB32E-58E2-446D-B630-141204323FBB}" type="pres">
      <dgm:prSet presAssocID="{0584524B-DE2C-46B4-B1C6-01E228CEFC6E}" presName="spaceRect" presStyleCnt="0"/>
      <dgm:spPr/>
    </dgm:pt>
    <dgm:pt modelId="{194746AE-2D62-4F34-A6F5-249533EDBF41}" type="pres">
      <dgm:prSet presAssocID="{0584524B-DE2C-46B4-B1C6-01E228CEFC6E}" presName="parTx" presStyleLbl="revTx" presStyleIdx="4" presStyleCnt="5">
        <dgm:presLayoutVars>
          <dgm:chMax val="0"/>
          <dgm:chPref val="0"/>
        </dgm:presLayoutVars>
      </dgm:prSet>
      <dgm:spPr/>
    </dgm:pt>
  </dgm:ptLst>
  <dgm:cxnLst>
    <dgm:cxn modelId="{AF86381A-5C93-4182-86C4-855779535A7C}" type="presOf" srcId="{86E64726-9B4C-4ECC-B113-C75116D0309A}" destId="{577A5C7E-B9C7-4623-A22A-96015D0B0454}" srcOrd="0" destOrd="0" presId="urn:microsoft.com/office/officeart/2018/2/layout/IconVerticalSolidList"/>
    <dgm:cxn modelId="{9CC26123-9319-41E6-940A-C46D1450BD49}" srcId="{1A1BCD15-F826-48CD-BED5-024ECFAB2E52}" destId="{86E64726-9B4C-4ECC-B113-C75116D0309A}" srcOrd="3" destOrd="0" parTransId="{C575A4FC-A93A-44A8-885F-87CEF6737817}" sibTransId="{45FE82CF-FA87-46BE-9427-59A88BCBD52A}"/>
    <dgm:cxn modelId="{78FA6561-7AAE-4551-82BD-3E57C275BA80}" type="presOf" srcId="{930420DB-8F96-4288-ACDE-A9FD525D2BB7}" destId="{89CD708C-0CDC-4F41-B05F-11EBBB3D22DC}" srcOrd="0" destOrd="0" presId="urn:microsoft.com/office/officeart/2018/2/layout/IconVerticalSolidList"/>
    <dgm:cxn modelId="{E0824B43-D300-4410-B9B8-8D274AED4CD1}" srcId="{1A1BCD15-F826-48CD-BED5-024ECFAB2E52}" destId="{930420DB-8F96-4288-ACDE-A9FD525D2BB7}" srcOrd="1" destOrd="0" parTransId="{A1E690D2-0419-4351-956E-A0628F52B2AC}" sibTransId="{EAC741D0-6BA5-4781-8D76-A38ECEF2A13F}"/>
    <dgm:cxn modelId="{A04EF26B-3EFF-4B1D-BE8F-D2769F44D5CE}" type="presOf" srcId="{0584524B-DE2C-46B4-B1C6-01E228CEFC6E}" destId="{194746AE-2D62-4F34-A6F5-249533EDBF41}" srcOrd="0" destOrd="0" presId="urn:microsoft.com/office/officeart/2018/2/layout/IconVerticalSolidList"/>
    <dgm:cxn modelId="{3CD2D94F-C902-41CF-96BF-894B9A5DADFD}" srcId="{1A1BCD15-F826-48CD-BED5-024ECFAB2E52}" destId="{0584524B-DE2C-46B4-B1C6-01E228CEFC6E}" srcOrd="4" destOrd="0" parTransId="{E3C04472-E0D8-42EA-BC3F-EC8DD9230CCA}" sibTransId="{70A509D8-3C03-4413-BCC0-E1DD87F2A8E6}"/>
    <dgm:cxn modelId="{2113217D-8FD4-4973-A64F-0E2D1419C15E}" srcId="{1A1BCD15-F826-48CD-BED5-024ECFAB2E52}" destId="{61913E00-8BBB-4F5A-9AC2-09654AB0F092}" srcOrd="0" destOrd="0" parTransId="{7C95D106-8A5D-495F-A02D-54B30657413D}" sibTransId="{281C8AB5-CDD9-49EA-87A2-D4C9F504F145}"/>
    <dgm:cxn modelId="{2A407284-F1E7-4B4F-8F61-717D8B84F0D4}" srcId="{1A1BCD15-F826-48CD-BED5-024ECFAB2E52}" destId="{CB2FD26E-5B3B-444C-99FF-9310AAE855E7}" srcOrd="2" destOrd="0" parTransId="{46B3D28C-ED36-44C8-B84A-8E0B22ECAD8E}" sibTransId="{569C1B71-6F3E-4331-89FB-FC995700F14F}"/>
    <dgm:cxn modelId="{DE2797AE-F6E8-4C38-8553-C29114E3AA04}" type="presOf" srcId="{CB2FD26E-5B3B-444C-99FF-9310AAE855E7}" destId="{31B58AC5-B376-41DF-819C-2B118AD8837D}" srcOrd="0" destOrd="0" presId="urn:microsoft.com/office/officeart/2018/2/layout/IconVerticalSolidList"/>
    <dgm:cxn modelId="{5F38F3CC-E5BC-4350-B9BA-71AF83C24995}" type="presOf" srcId="{1A1BCD15-F826-48CD-BED5-024ECFAB2E52}" destId="{EA049644-D939-40CB-BE24-B7CA5BFEDC01}" srcOrd="0" destOrd="0" presId="urn:microsoft.com/office/officeart/2018/2/layout/IconVerticalSolidList"/>
    <dgm:cxn modelId="{AD17E8F3-1264-4DC1-9BEB-538B04E55A0D}" type="presOf" srcId="{61913E00-8BBB-4F5A-9AC2-09654AB0F092}" destId="{B01378CB-03E2-47A1-A8AB-8DEADC9A4D0F}" srcOrd="0" destOrd="0" presId="urn:microsoft.com/office/officeart/2018/2/layout/IconVerticalSolidList"/>
    <dgm:cxn modelId="{4776AC73-477E-478B-A807-43FEF4933858}" type="presParOf" srcId="{EA049644-D939-40CB-BE24-B7CA5BFEDC01}" destId="{5C53F8B8-901C-40F8-B685-EA3D063BCD85}" srcOrd="0" destOrd="0" presId="urn:microsoft.com/office/officeart/2018/2/layout/IconVerticalSolidList"/>
    <dgm:cxn modelId="{A683D144-7AF8-4EF7-8C7F-AEFAE02E8945}" type="presParOf" srcId="{5C53F8B8-901C-40F8-B685-EA3D063BCD85}" destId="{5E0D63E7-483C-4669-889C-C399C129E063}" srcOrd="0" destOrd="0" presId="urn:microsoft.com/office/officeart/2018/2/layout/IconVerticalSolidList"/>
    <dgm:cxn modelId="{8C1CA89B-26F3-43B5-9B47-37E7F74D8351}" type="presParOf" srcId="{5C53F8B8-901C-40F8-B685-EA3D063BCD85}" destId="{62ACE437-E20B-4AA0-9DA2-8E02D1B462F1}" srcOrd="1" destOrd="0" presId="urn:microsoft.com/office/officeart/2018/2/layout/IconVerticalSolidList"/>
    <dgm:cxn modelId="{C95D3F23-F34C-4C1B-B986-E018809239BD}" type="presParOf" srcId="{5C53F8B8-901C-40F8-B685-EA3D063BCD85}" destId="{62780AD9-CB98-4A9E-B8CD-9A2EB1767F9A}" srcOrd="2" destOrd="0" presId="urn:microsoft.com/office/officeart/2018/2/layout/IconVerticalSolidList"/>
    <dgm:cxn modelId="{475E16C0-2896-4801-87A4-1A9B7EAABD9D}" type="presParOf" srcId="{5C53F8B8-901C-40F8-B685-EA3D063BCD85}" destId="{B01378CB-03E2-47A1-A8AB-8DEADC9A4D0F}" srcOrd="3" destOrd="0" presId="urn:microsoft.com/office/officeart/2018/2/layout/IconVerticalSolidList"/>
    <dgm:cxn modelId="{C94C4594-4E98-4192-8B77-805F71B2ACE1}" type="presParOf" srcId="{EA049644-D939-40CB-BE24-B7CA5BFEDC01}" destId="{0729E9CF-1294-4DB4-AB69-E06D4CAB3EAE}" srcOrd="1" destOrd="0" presId="urn:microsoft.com/office/officeart/2018/2/layout/IconVerticalSolidList"/>
    <dgm:cxn modelId="{ABBC4A96-3A74-45BF-AD55-196A4FCA201A}" type="presParOf" srcId="{EA049644-D939-40CB-BE24-B7CA5BFEDC01}" destId="{BBA6310D-D5F0-4D1D-BDD2-84CFA78DD85E}" srcOrd="2" destOrd="0" presId="urn:microsoft.com/office/officeart/2018/2/layout/IconVerticalSolidList"/>
    <dgm:cxn modelId="{666E0876-F8B7-42E1-BC6D-E75E275EDD1D}" type="presParOf" srcId="{BBA6310D-D5F0-4D1D-BDD2-84CFA78DD85E}" destId="{21EC9B07-821C-4A9E-97F8-4DF71149F327}" srcOrd="0" destOrd="0" presId="urn:microsoft.com/office/officeart/2018/2/layout/IconVerticalSolidList"/>
    <dgm:cxn modelId="{C58E8D1E-14AE-413C-85F0-6A938A6AAB12}" type="presParOf" srcId="{BBA6310D-D5F0-4D1D-BDD2-84CFA78DD85E}" destId="{A7641E62-B18D-4A66-B5DF-80CB7E3BDE05}" srcOrd="1" destOrd="0" presId="urn:microsoft.com/office/officeart/2018/2/layout/IconVerticalSolidList"/>
    <dgm:cxn modelId="{7881ACE5-4C15-4D04-8AE9-E1F2830EA26B}" type="presParOf" srcId="{BBA6310D-D5F0-4D1D-BDD2-84CFA78DD85E}" destId="{69148405-BC08-40FB-B5B2-37DB27984246}" srcOrd="2" destOrd="0" presId="urn:microsoft.com/office/officeart/2018/2/layout/IconVerticalSolidList"/>
    <dgm:cxn modelId="{4EB9A0AF-1C0E-4FD7-AA60-9278C198C15D}" type="presParOf" srcId="{BBA6310D-D5F0-4D1D-BDD2-84CFA78DD85E}" destId="{89CD708C-0CDC-4F41-B05F-11EBBB3D22DC}" srcOrd="3" destOrd="0" presId="urn:microsoft.com/office/officeart/2018/2/layout/IconVerticalSolidList"/>
    <dgm:cxn modelId="{F28D9B89-64B6-46AC-9F38-72C896F55247}" type="presParOf" srcId="{EA049644-D939-40CB-BE24-B7CA5BFEDC01}" destId="{5179FD57-E6B2-47FA-8127-C93B74F425CE}" srcOrd="3" destOrd="0" presId="urn:microsoft.com/office/officeart/2018/2/layout/IconVerticalSolidList"/>
    <dgm:cxn modelId="{78AD965A-A2DE-41B4-A5A9-C9CFEA13811F}" type="presParOf" srcId="{EA049644-D939-40CB-BE24-B7CA5BFEDC01}" destId="{0D156B38-E345-43DB-A742-26C33668A417}" srcOrd="4" destOrd="0" presId="urn:microsoft.com/office/officeart/2018/2/layout/IconVerticalSolidList"/>
    <dgm:cxn modelId="{B13F2CA4-A79B-46E4-B38B-EA182091C132}" type="presParOf" srcId="{0D156B38-E345-43DB-A742-26C33668A417}" destId="{2FC5F4E2-328C-44FC-9498-E873648DB288}" srcOrd="0" destOrd="0" presId="urn:microsoft.com/office/officeart/2018/2/layout/IconVerticalSolidList"/>
    <dgm:cxn modelId="{2B991F3D-B6C8-420C-A292-45AE2601C3BA}" type="presParOf" srcId="{0D156B38-E345-43DB-A742-26C33668A417}" destId="{134D1DEB-00C1-4753-A268-E2FAEC5FFFE7}" srcOrd="1" destOrd="0" presId="urn:microsoft.com/office/officeart/2018/2/layout/IconVerticalSolidList"/>
    <dgm:cxn modelId="{9AEDEE2A-24C6-4EC9-91FD-2CF1337E6DFC}" type="presParOf" srcId="{0D156B38-E345-43DB-A742-26C33668A417}" destId="{F62F3F67-E4B0-47E0-BAC9-373775CF6586}" srcOrd="2" destOrd="0" presId="urn:microsoft.com/office/officeart/2018/2/layout/IconVerticalSolidList"/>
    <dgm:cxn modelId="{12B0068B-0719-4F0D-B2D2-D95801355472}" type="presParOf" srcId="{0D156B38-E345-43DB-A742-26C33668A417}" destId="{31B58AC5-B376-41DF-819C-2B118AD8837D}" srcOrd="3" destOrd="0" presId="urn:microsoft.com/office/officeart/2018/2/layout/IconVerticalSolidList"/>
    <dgm:cxn modelId="{6D588308-C10C-4BD3-813E-1FBBBAB68ACE}" type="presParOf" srcId="{EA049644-D939-40CB-BE24-B7CA5BFEDC01}" destId="{0F9ADB06-A554-4498-953D-2FBF750C4716}" srcOrd="5" destOrd="0" presId="urn:microsoft.com/office/officeart/2018/2/layout/IconVerticalSolidList"/>
    <dgm:cxn modelId="{1AB80F18-4C8F-44C9-9EA1-3045E4DC1474}" type="presParOf" srcId="{EA049644-D939-40CB-BE24-B7CA5BFEDC01}" destId="{AF92444E-8AB3-4703-889C-5B1E9DF34051}" srcOrd="6" destOrd="0" presId="urn:microsoft.com/office/officeart/2018/2/layout/IconVerticalSolidList"/>
    <dgm:cxn modelId="{430A2BCE-30CA-46E8-9D59-B3C24568FBAE}" type="presParOf" srcId="{AF92444E-8AB3-4703-889C-5B1E9DF34051}" destId="{72C893E2-6DD1-4945-96F7-45A4FD867500}" srcOrd="0" destOrd="0" presId="urn:microsoft.com/office/officeart/2018/2/layout/IconVerticalSolidList"/>
    <dgm:cxn modelId="{58934D49-935C-4F50-938C-5CF3E9ACC903}" type="presParOf" srcId="{AF92444E-8AB3-4703-889C-5B1E9DF34051}" destId="{4A867340-3E1D-456F-A454-E6D221F4C7A7}" srcOrd="1" destOrd="0" presId="urn:microsoft.com/office/officeart/2018/2/layout/IconVerticalSolidList"/>
    <dgm:cxn modelId="{92B2D69F-E1DB-436A-AA1B-BA910DC8A827}" type="presParOf" srcId="{AF92444E-8AB3-4703-889C-5B1E9DF34051}" destId="{995EDE99-5738-4F26-8F0F-5976BDD0E910}" srcOrd="2" destOrd="0" presId="urn:microsoft.com/office/officeart/2018/2/layout/IconVerticalSolidList"/>
    <dgm:cxn modelId="{C1BDD4B7-652B-4B15-A966-260828AD8206}" type="presParOf" srcId="{AF92444E-8AB3-4703-889C-5B1E9DF34051}" destId="{577A5C7E-B9C7-4623-A22A-96015D0B0454}" srcOrd="3" destOrd="0" presId="urn:microsoft.com/office/officeart/2018/2/layout/IconVerticalSolidList"/>
    <dgm:cxn modelId="{29769294-4DC9-4B07-B056-F11220B189CB}" type="presParOf" srcId="{EA049644-D939-40CB-BE24-B7CA5BFEDC01}" destId="{1E59516B-F3CE-4FF1-9C15-F23DF3929F04}" srcOrd="7" destOrd="0" presId="urn:microsoft.com/office/officeart/2018/2/layout/IconVerticalSolidList"/>
    <dgm:cxn modelId="{CD656A7A-0D8A-4DAF-AFF3-6ED47EEB31F8}" type="presParOf" srcId="{EA049644-D939-40CB-BE24-B7CA5BFEDC01}" destId="{2D8F11A9-6FE6-4AD9-B344-14EA381554A9}" srcOrd="8" destOrd="0" presId="urn:microsoft.com/office/officeart/2018/2/layout/IconVerticalSolidList"/>
    <dgm:cxn modelId="{25C8D020-3075-4058-B515-F8C85AB91863}" type="presParOf" srcId="{2D8F11A9-6FE6-4AD9-B344-14EA381554A9}" destId="{3AAB8C56-B714-469E-B637-D3ACFE2769C1}" srcOrd="0" destOrd="0" presId="urn:microsoft.com/office/officeart/2018/2/layout/IconVerticalSolidList"/>
    <dgm:cxn modelId="{F5245CD2-45CD-4178-88AE-1B3AFAEB5CF4}" type="presParOf" srcId="{2D8F11A9-6FE6-4AD9-B344-14EA381554A9}" destId="{DD8B17EA-89A3-4A4F-9C69-0B62946569D2}" srcOrd="1" destOrd="0" presId="urn:microsoft.com/office/officeart/2018/2/layout/IconVerticalSolidList"/>
    <dgm:cxn modelId="{4A4932C0-7977-45D9-8A8C-F1B1BEBB00D5}" type="presParOf" srcId="{2D8F11A9-6FE6-4AD9-B344-14EA381554A9}" destId="{592BB32E-58E2-446D-B630-141204323FBB}" srcOrd="2" destOrd="0" presId="urn:microsoft.com/office/officeart/2018/2/layout/IconVerticalSolidList"/>
    <dgm:cxn modelId="{48D54688-5412-435C-A058-902B9F4C303C}" type="presParOf" srcId="{2D8F11A9-6FE6-4AD9-B344-14EA381554A9}" destId="{194746AE-2D62-4F34-A6F5-249533EDBF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57EA7A-E811-4B67-9F1C-8BE8FA14C72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CF5A4E8-CD3C-499E-9442-9BF36E521BC6}">
      <dgm:prSet/>
      <dgm:spPr/>
      <dgm:t>
        <a:bodyPr/>
        <a:lstStyle/>
        <a:p>
          <a:r>
            <a:rPr lang="en-CA" b="1"/>
            <a:t>Development Complexity</a:t>
          </a:r>
          <a:r>
            <a:rPr lang="en-CA"/>
            <a:t>: Shifted from Completely Node.js application to Node.js with Express.js </a:t>
          </a:r>
          <a:endParaRPr lang="en-US"/>
        </a:p>
      </dgm:t>
    </dgm:pt>
    <dgm:pt modelId="{5D25E41F-ABA9-4BA3-AE48-52FEFDB3987F}" type="parTrans" cxnId="{AE90E687-F137-4E7F-A5A6-699C2DB2E78E}">
      <dgm:prSet/>
      <dgm:spPr/>
      <dgm:t>
        <a:bodyPr/>
        <a:lstStyle/>
        <a:p>
          <a:endParaRPr lang="en-US"/>
        </a:p>
      </dgm:t>
    </dgm:pt>
    <dgm:pt modelId="{98BBD3B4-1893-43AC-8346-E942F5AC6F1B}" type="sibTrans" cxnId="{AE90E687-F137-4E7F-A5A6-699C2DB2E78E}">
      <dgm:prSet/>
      <dgm:spPr/>
      <dgm:t>
        <a:bodyPr/>
        <a:lstStyle/>
        <a:p>
          <a:endParaRPr lang="en-US"/>
        </a:p>
      </dgm:t>
    </dgm:pt>
    <dgm:pt modelId="{7A4EAD83-318B-4681-BB7C-06F28A0BAF44}">
      <dgm:prSet/>
      <dgm:spPr/>
      <dgm:t>
        <a:bodyPr/>
        <a:lstStyle/>
        <a:p>
          <a:r>
            <a:rPr lang="en-CA" b="1"/>
            <a:t>Disguised Signups</a:t>
          </a:r>
          <a:r>
            <a:rPr lang="en-CA"/>
            <a:t>:  Restricted access through the university mail id login</a:t>
          </a:r>
          <a:endParaRPr lang="en-US"/>
        </a:p>
      </dgm:t>
    </dgm:pt>
    <dgm:pt modelId="{695D4C4E-F4D0-4F91-B01F-661E923AE45C}" type="parTrans" cxnId="{76DB4FD3-DA23-48CE-AF69-60C651943ACF}">
      <dgm:prSet/>
      <dgm:spPr/>
      <dgm:t>
        <a:bodyPr/>
        <a:lstStyle/>
        <a:p>
          <a:endParaRPr lang="en-US"/>
        </a:p>
      </dgm:t>
    </dgm:pt>
    <dgm:pt modelId="{2DA674D9-DDF1-453D-B03D-490C30F6B508}" type="sibTrans" cxnId="{76DB4FD3-DA23-48CE-AF69-60C651943ACF}">
      <dgm:prSet/>
      <dgm:spPr/>
      <dgm:t>
        <a:bodyPr/>
        <a:lstStyle/>
        <a:p>
          <a:endParaRPr lang="en-US"/>
        </a:p>
      </dgm:t>
    </dgm:pt>
    <dgm:pt modelId="{8213CEBC-E6D8-4720-AF41-F60A314B17BE}">
      <dgm:prSet/>
      <dgm:spPr/>
      <dgm:t>
        <a:bodyPr/>
        <a:lstStyle/>
        <a:p>
          <a:r>
            <a:rPr lang="en-CA" b="1"/>
            <a:t>Data Confidentiality Issues:</a:t>
          </a:r>
          <a:r>
            <a:rPr lang="en-CA"/>
            <a:t> Used IBM DB2 on IBM cloud front to secure the data efficiently.</a:t>
          </a:r>
          <a:endParaRPr lang="en-US"/>
        </a:p>
      </dgm:t>
    </dgm:pt>
    <dgm:pt modelId="{C38AA79A-6081-4897-B1CA-291F72AD8ED3}" type="parTrans" cxnId="{74AA2ADC-0FE3-428B-9879-BB150865FA26}">
      <dgm:prSet/>
      <dgm:spPr/>
      <dgm:t>
        <a:bodyPr/>
        <a:lstStyle/>
        <a:p>
          <a:endParaRPr lang="en-US"/>
        </a:p>
      </dgm:t>
    </dgm:pt>
    <dgm:pt modelId="{57C929F2-D0A6-4B5C-BD11-776D77E8195C}" type="sibTrans" cxnId="{74AA2ADC-0FE3-428B-9879-BB150865FA26}">
      <dgm:prSet/>
      <dgm:spPr/>
      <dgm:t>
        <a:bodyPr/>
        <a:lstStyle/>
        <a:p>
          <a:endParaRPr lang="en-US"/>
        </a:p>
      </dgm:t>
    </dgm:pt>
    <dgm:pt modelId="{3788089C-1049-4ABF-82BC-324AA781FB3E}">
      <dgm:prSet/>
      <dgm:spPr/>
      <dgm:t>
        <a:bodyPr/>
        <a:lstStyle/>
        <a:p>
          <a:r>
            <a:rPr lang="en-CA" b="1"/>
            <a:t>Misconduct issues: </a:t>
          </a:r>
          <a:r>
            <a:rPr lang="en-CA"/>
            <a:t>Added privacy policies , Terms of conditions and Usage.</a:t>
          </a:r>
          <a:endParaRPr lang="en-US"/>
        </a:p>
      </dgm:t>
    </dgm:pt>
    <dgm:pt modelId="{729B1BE5-1B2F-4790-9B15-F171D5A43D65}" type="parTrans" cxnId="{99803B12-66F3-47B7-97D6-8BA31A7C0DCB}">
      <dgm:prSet/>
      <dgm:spPr/>
      <dgm:t>
        <a:bodyPr/>
        <a:lstStyle/>
        <a:p>
          <a:endParaRPr lang="en-US"/>
        </a:p>
      </dgm:t>
    </dgm:pt>
    <dgm:pt modelId="{DAF99647-6A70-4DFF-BE02-5B1B320181B1}" type="sibTrans" cxnId="{99803B12-66F3-47B7-97D6-8BA31A7C0DCB}">
      <dgm:prSet/>
      <dgm:spPr/>
      <dgm:t>
        <a:bodyPr/>
        <a:lstStyle/>
        <a:p>
          <a:endParaRPr lang="en-US"/>
        </a:p>
      </dgm:t>
    </dgm:pt>
    <dgm:pt modelId="{EDA146C0-AEC0-4480-9131-110CCC4880AC}">
      <dgm:prSet/>
      <dgm:spPr/>
      <dgm:t>
        <a:bodyPr/>
        <a:lstStyle/>
        <a:p>
          <a:r>
            <a:rPr lang="en-CA" b="1"/>
            <a:t>Performance issues:</a:t>
          </a:r>
          <a:r>
            <a:rPr lang="en-CA"/>
            <a:t> Used web application standards to prevent application from hacking and crashing.</a:t>
          </a:r>
          <a:endParaRPr lang="en-US"/>
        </a:p>
      </dgm:t>
    </dgm:pt>
    <dgm:pt modelId="{20567DA8-7CBF-410A-9671-FC7F20FC7C49}" type="parTrans" cxnId="{BCEBB5EE-F7B2-4028-AD17-9AE5A4A4A77B}">
      <dgm:prSet/>
      <dgm:spPr/>
      <dgm:t>
        <a:bodyPr/>
        <a:lstStyle/>
        <a:p>
          <a:endParaRPr lang="en-US"/>
        </a:p>
      </dgm:t>
    </dgm:pt>
    <dgm:pt modelId="{63047497-6CDA-43C3-90D0-A4B595AFCEB7}" type="sibTrans" cxnId="{BCEBB5EE-F7B2-4028-AD17-9AE5A4A4A77B}">
      <dgm:prSet/>
      <dgm:spPr/>
      <dgm:t>
        <a:bodyPr/>
        <a:lstStyle/>
        <a:p>
          <a:endParaRPr lang="en-US"/>
        </a:p>
      </dgm:t>
    </dgm:pt>
    <dgm:pt modelId="{3933C3F1-80AB-4ABF-BF29-B9CBD823F62A}" type="pres">
      <dgm:prSet presAssocID="{5357EA7A-E811-4B67-9F1C-8BE8FA14C72B}" presName="linear" presStyleCnt="0">
        <dgm:presLayoutVars>
          <dgm:animLvl val="lvl"/>
          <dgm:resizeHandles val="exact"/>
        </dgm:presLayoutVars>
      </dgm:prSet>
      <dgm:spPr/>
    </dgm:pt>
    <dgm:pt modelId="{D3DBDFDD-16C0-41FA-98FE-6900A3D8D6C2}" type="pres">
      <dgm:prSet presAssocID="{CCF5A4E8-CD3C-499E-9442-9BF36E521BC6}" presName="parentText" presStyleLbl="node1" presStyleIdx="0" presStyleCnt="5">
        <dgm:presLayoutVars>
          <dgm:chMax val="0"/>
          <dgm:bulletEnabled val="1"/>
        </dgm:presLayoutVars>
      </dgm:prSet>
      <dgm:spPr/>
    </dgm:pt>
    <dgm:pt modelId="{FDB81065-233A-4C19-B003-73FB3F7A596D}" type="pres">
      <dgm:prSet presAssocID="{98BBD3B4-1893-43AC-8346-E942F5AC6F1B}" presName="spacer" presStyleCnt="0"/>
      <dgm:spPr/>
    </dgm:pt>
    <dgm:pt modelId="{BEC3569D-47B0-4B98-8B5B-8E5042D825B8}" type="pres">
      <dgm:prSet presAssocID="{7A4EAD83-318B-4681-BB7C-06F28A0BAF44}" presName="parentText" presStyleLbl="node1" presStyleIdx="1" presStyleCnt="5">
        <dgm:presLayoutVars>
          <dgm:chMax val="0"/>
          <dgm:bulletEnabled val="1"/>
        </dgm:presLayoutVars>
      </dgm:prSet>
      <dgm:spPr/>
    </dgm:pt>
    <dgm:pt modelId="{E8445754-D4BE-4FA6-BDE9-1507BE725D8F}" type="pres">
      <dgm:prSet presAssocID="{2DA674D9-DDF1-453D-B03D-490C30F6B508}" presName="spacer" presStyleCnt="0"/>
      <dgm:spPr/>
    </dgm:pt>
    <dgm:pt modelId="{BDDA4458-8482-47F0-8E6A-52F811D3BF2F}" type="pres">
      <dgm:prSet presAssocID="{8213CEBC-E6D8-4720-AF41-F60A314B17BE}" presName="parentText" presStyleLbl="node1" presStyleIdx="2" presStyleCnt="5">
        <dgm:presLayoutVars>
          <dgm:chMax val="0"/>
          <dgm:bulletEnabled val="1"/>
        </dgm:presLayoutVars>
      </dgm:prSet>
      <dgm:spPr/>
    </dgm:pt>
    <dgm:pt modelId="{0FB2D626-4AE2-4B21-92E3-A28FA4FDD088}" type="pres">
      <dgm:prSet presAssocID="{57C929F2-D0A6-4B5C-BD11-776D77E8195C}" presName="spacer" presStyleCnt="0"/>
      <dgm:spPr/>
    </dgm:pt>
    <dgm:pt modelId="{259D2C0C-A40D-4B34-BA09-0B5AFEFC586B}" type="pres">
      <dgm:prSet presAssocID="{3788089C-1049-4ABF-82BC-324AA781FB3E}" presName="parentText" presStyleLbl="node1" presStyleIdx="3" presStyleCnt="5">
        <dgm:presLayoutVars>
          <dgm:chMax val="0"/>
          <dgm:bulletEnabled val="1"/>
        </dgm:presLayoutVars>
      </dgm:prSet>
      <dgm:spPr/>
    </dgm:pt>
    <dgm:pt modelId="{C4F4331B-AAE2-4F6C-9729-AEC9A7D91722}" type="pres">
      <dgm:prSet presAssocID="{DAF99647-6A70-4DFF-BE02-5B1B320181B1}" presName="spacer" presStyleCnt="0"/>
      <dgm:spPr/>
    </dgm:pt>
    <dgm:pt modelId="{641A0AFA-7F68-4C2D-A2C6-271102E48D0B}" type="pres">
      <dgm:prSet presAssocID="{EDA146C0-AEC0-4480-9131-110CCC4880AC}" presName="parentText" presStyleLbl="node1" presStyleIdx="4" presStyleCnt="5">
        <dgm:presLayoutVars>
          <dgm:chMax val="0"/>
          <dgm:bulletEnabled val="1"/>
        </dgm:presLayoutVars>
      </dgm:prSet>
      <dgm:spPr/>
    </dgm:pt>
  </dgm:ptLst>
  <dgm:cxnLst>
    <dgm:cxn modelId="{99803B12-66F3-47B7-97D6-8BA31A7C0DCB}" srcId="{5357EA7A-E811-4B67-9F1C-8BE8FA14C72B}" destId="{3788089C-1049-4ABF-82BC-324AA781FB3E}" srcOrd="3" destOrd="0" parTransId="{729B1BE5-1B2F-4790-9B15-F171D5A43D65}" sibTransId="{DAF99647-6A70-4DFF-BE02-5B1B320181B1}"/>
    <dgm:cxn modelId="{60E9611D-E081-4077-9508-EC0A39316B1B}" type="presOf" srcId="{5357EA7A-E811-4B67-9F1C-8BE8FA14C72B}" destId="{3933C3F1-80AB-4ABF-BF29-B9CBD823F62A}" srcOrd="0" destOrd="0" presId="urn:microsoft.com/office/officeart/2005/8/layout/vList2"/>
    <dgm:cxn modelId="{3A4A0C25-24CF-420D-94D7-6DFD10827EB5}" type="presOf" srcId="{CCF5A4E8-CD3C-499E-9442-9BF36E521BC6}" destId="{D3DBDFDD-16C0-41FA-98FE-6900A3D8D6C2}" srcOrd="0" destOrd="0" presId="urn:microsoft.com/office/officeart/2005/8/layout/vList2"/>
    <dgm:cxn modelId="{10635673-54B2-4E4C-AE4F-EE95EF8FE237}" type="presOf" srcId="{EDA146C0-AEC0-4480-9131-110CCC4880AC}" destId="{641A0AFA-7F68-4C2D-A2C6-271102E48D0B}" srcOrd="0" destOrd="0" presId="urn:microsoft.com/office/officeart/2005/8/layout/vList2"/>
    <dgm:cxn modelId="{AE90E687-F137-4E7F-A5A6-699C2DB2E78E}" srcId="{5357EA7A-E811-4B67-9F1C-8BE8FA14C72B}" destId="{CCF5A4E8-CD3C-499E-9442-9BF36E521BC6}" srcOrd="0" destOrd="0" parTransId="{5D25E41F-ABA9-4BA3-AE48-52FEFDB3987F}" sibTransId="{98BBD3B4-1893-43AC-8346-E942F5AC6F1B}"/>
    <dgm:cxn modelId="{4CC70C8B-DE9D-4455-AC42-F6782239C3D2}" type="presOf" srcId="{7A4EAD83-318B-4681-BB7C-06F28A0BAF44}" destId="{BEC3569D-47B0-4B98-8B5B-8E5042D825B8}" srcOrd="0" destOrd="0" presId="urn:microsoft.com/office/officeart/2005/8/layout/vList2"/>
    <dgm:cxn modelId="{CBB3E9AC-9B53-4BA3-8879-0E53DBD3AAEC}" type="presOf" srcId="{8213CEBC-E6D8-4720-AF41-F60A314B17BE}" destId="{BDDA4458-8482-47F0-8E6A-52F811D3BF2F}" srcOrd="0" destOrd="0" presId="urn:microsoft.com/office/officeart/2005/8/layout/vList2"/>
    <dgm:cxn modelId="{0F0A65CF-663C-4714-BAAA-0CA696659E3A}" type="presOf" srcId="{3788089C-1049-4ABF-82BC-324AA781FB3E}" destId="{259D2C0C-A40D-4B34-BA09-0B5AFEFC586B}" srcOrd="0" destOrd="0" presId="urn:microsoft.com/office/officeart/2005/8/layout/vList2"/>
    <dgm:cxn modelId="{76DB4FD3-DA23-48CE-AF69-60C651943ACF}" srcId="{5357EA7A-E811-4B67-9F1C-8BE8FA14C72B}" destId="{7A4EAD83-318B-4681-BB7C-06F28A0BAF44}" srcOrd="1" destOrd="0" parTransId="{695D4C4E-F4D0-4F91-B01F-661E923AE45C}" sibTransId="{2DA674D9-DDF1-453D-B03D-490C30F6B508}"/>
    <dgm:cxn modelId="{74AA2ADC-0FE3-428B-9879-BB150865FA26}" srcId="{5357EA7A-E811-4B67-9F1C-8BE8FA14C72B}" destId="{8213CEBC-E6D8-4720-AF41-F60A314B17BE}" srcOrd="2" destOrd="0" parTransId="{C38AA79A-6081-4897-B1CA-291F72AD8ED3}" sibTransId="{57C929F2-D0A6-4B5C-BD11-776D77E8195C}"/>
    <dgm:cxn modelId="{BCEBB5EE-F7B2-4028-AD17-9AE5A4A4A77B}" srcId="{5357EA7A-E811-4B67-9F1C-8BE8FA14C72B}" destId="{EDA146C0-AEC0-4480-9131-110CCC4880AC}" srcOrd="4" destOrd="0" parTransId="{20567DA8-7CBF-410A-9671-FC7F20FC7C49}" sibTransId="{63047497-6CDA-43C3-90D0-A4B595AFCEB7}"/>
    <dgm:cxn modelId="{A81F1DAC-038B-487E-93EA-042B0357AE17}" type="presParOf" srcId="{3933C3F1-80AB-4ABF-BF29-B9CBD823F62A}" destId="{D3DBDFDD-16C0-41FA-98FE-6900A3D8D6C2}" srcOrd="0" destOrd="0" presId="urn:microsoft.com/office/officeart/2005/8/layout/vList2"/>
    <dgm:cxn modelId="{5D39E155-80BB-4455-AB62-6F450254439A}" type="presParOf" srcId="{3933C3F1-80AB-4ABF-BF29-B9CBD823F62A}" destId="{FDB81065-233A-4C19-B003-73FB3F7A596D}" srcOrd="1" destOrd="0" presId="urn:microsoft.com/office/officeart/2005/8/layout/vList2"/>
    <dgm:cxn modelId="{E5F3D404-1669-4F37-83E5-E613E45526FB}" type="presParOf" srcId="{3933C3F1-80AB-4ABF-BF29-B9CBD823F62A}" destId="{BEC3569D-47B0-4B98-8B5B-8E5042D825B8}" srcOrd="2" destOrd="0" presId="urn:microsoft.com/office/officeart/2005/8/layout/vList2"/>
    <dgm:cxn modelId="{A30C969A-F5D6-46F8-9479-0BD1DB6653C0}" type="presParOf" srcId="{3933C3F1-80AB-4ABF-BF29-B9CBD823F62A}" destId="{E8445754-D4BE-4FA6-BDE9-1507BE725D8F}" srcOrd="3" destOrd="0" presId="urn:microsoft.com/office/officeart/2005/8/layout/vList2"/>
    <dgm:cxn modelId="{F4416045-762C-4A0C-9625-9CE99764BE02}" type="presParOf" srcId="{3933C3F1-80AB-4ABF-BF29-B9CBD823F62A}" destId="{BDDA4458-8482-47F0-8E6A-52F811D3BF2F}" srcOrd="4" destOrd="0" presId="urn:microsoft.com/office/officeart/2005/8/layout/vList2"/>
    <dgm:cxn modelId="{86872ED9-CD12-49B0-9963-56231A737355}" type="presParOf" srcId="{3933C3F1-80AB-4ABF-BF29-B9CBD823F62A}" destId="{0FB2D626-4AE2-4B21-92E3-A28FA4FDD088}" srcOrd="5" destOrd="0" presId="urn:microsoft.com/office/officeart/2005/8/layout/vList2"/>
    <dgm:cxn modelId="{40A18F4B-A61D-4C0C-962F-B6A3131A35E5}" type="presParOf" srcId="{3933C3F1-80AB-4ABF-BF29-B9CBD823F62A}" destId="{259D2C0C-A40D-4B34-BA09-0B5AFEFC586B}" srcOrd="6" destOrd="0" presId="urn:microsoft.com/office/officeart/2005/8/layout/vList2"/>
    <dgm:cxn modelId="{4ED16152-31BF-432D-B283-AED46A4CE193}" type="presParOf" srcId="{3933C3F1-80AB-4ABF-BF29-B9CBD823F62A}" destId="{C4F4331B-AAE2-4F6C-9729-AEC9A7D91722}" srcOrd="7" destOrd="0" presId="urn:microsoft.com/office/officeart/2005/8/layout/vList2"/>
    <dgm:cxn modelId="{5AD351D8-1D3B-4915-9869-CFE713571FD8}" type="presParOf" srcId="{3933C3F1-80AB-4ABF-BF29-B9CBD823F62A}" destId="{641A0AFA-7F68-4C2D-A2C6-271102E48D0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32C95-2656-4628-8DCD-92C5ED04B6C0}">
      <dsp:nvSpPr>
        <dsp:cNvPr id="0" name=""/>
        <dsp:cNvSpPr/>
      </dsp:nvSpPr>
      <dsp:spPr>
        <a:xfrm>
          <a:off x="287043" y="1015539"/>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55435-0E44-4754-96BB-C2E7D327B453}">
      <dsp:nvSpPr>
        <dsp:cNvPr id="0" name=""/>
        <dsp:cNvSpPr/>
      </dsp:nvSpPr>
      <dsp:spPr>
        <a:xfrm>
          <a:off x="477168" y="1205664"/>
          <a:ext cx="511875" cy="51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B9AF57-F681-4912-8485-33D529A91056}">
      <dsp:nvSpPr>
        <dsp:cNvPr id="0" name=""/>
        <dsp:cNvSpPr/>
      </dsp:nvSpPr>
      <dsp:spPr>
        <a:xfrm>
          <a:off x="1856"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Business case/Vision, </a:t>
          </a:r>
        </a:p>
      </dsp:txBody>
      <dsp:txXfrm>
        <a:off x="1856" y="2185540"/>
        <a:ext cx="1462500" cy="585000"/>
      </dsp:txXfrm>
    </dsp:sp>
    <dsp:sp modelId="{A811D8CE-028E-4BB3-B3B9-EEB7857128BB}">
      <dsp:nvSpPr>
        <dsp:cNvPr id="0" name=""/>
        <dsp:cNvSpPr/>
      </dsp:nvSpPr>
      <dsp:spPr>
        <a:xfrm>
          <a:off x="2005481" y="1015539"/>
          <a:ext cx="892125" cy="892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DCE3E-8130-4324-BEFE-E0B33B960D79}">
      <dsp:nvSpPr>
        <dsp:cNvPr id="0" name=""/>
        <dsp:cNvSpPr/>
      </dsp:nvSpPr>
      <dsp:spPr>
        <a:xfrm>
          <a:off x="2195606" y="1205664"/>
          <a:ext cx="511875" cy="51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4BDF1A-44BC-451A-BED0-D7EA6F9CFD1A}">
      <dsp:nvSpPr>
        <dsp:cNvPr id="0" name=""/>
        <dsp:cNvSpPr/>
      </dsp:nvSpPr>
      <dsp:spPr>
        <a:xfrm>
          <a:off x="1720293"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Objectives of the project</a:t>
          </a:r>
        </a:p>
      </dsp:txBody>
      <dsp:txXfrm>
        <a:off x="1720293" y="2185540"/>
        <a:ext cx="1462500" cy="585000"/>
      </dsp:txXfrm>
    </dsp:sp>
    <dsp:sp modelId="{2F35AFA4-8458-41E3-A54E-F0457FC364A7}">
      <dsp:nvSpPr>
        <dsp:cNvPr id="0" name=""/>
        <dsp:cNvSpPr/>
      </dsp:nvSpPr>
      <dsp:spPr>
        <a:xfrm>
          <a:off x="3723918" y="1015539"/>
          <a:ext cx="892125" cy="892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98908-ECB6-4345-B40C-3E9BD92039F4}">
      <dsp:nvSpPr>
        <dsp:cNvPr id="0" name=""/>
        <dsp:cNvSpPr/>
      </dsp:nvSpPr>
      <dsp:spPr>
        <a:xfrm>
          <a:off x="3914043" y="1205664"/>
          <a:ext cx="511875" cy="51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C16339-6A2C-4FE7-BBF1-5A04B5F1A196}">
      <dsp:nvSpPr>
        <dsp:cNvPr id="0" name=""/>
        <dsp:cNvSpPr/>
      </dsp:nvSpPr>
      <dsp:spPr>
        <a:xfrm>
          <a:off x="3438731"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System architecture  </a:t>
          </a:r>
        </a:p>
      </dsp:txBody>
      <dsp:txXfrm>
        <a:off x="3438731" y="2185540"/>
        <a:ext cx="1462500" cy="585000"/>
      </dsp:txXfrm>
    </dsp:sp>
    <dsp:sp modelId="{3BB528A0-0171-41AD-8B8C-3AA0AB05FDE9}">
      <dsp:nvSpPr>
        <dsp:cNvPr id="0" name=""/>
        <dsp:cNvSpPr/>
      </dsp:nvSpPr>
      <dsp:spPr>
        <a:xfrm>
          <a:off x="5442356" y="1015539"/>
          <a:ext cx="892125" cy="89212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2D0DE-111F-4DBE-9F4F-E6F633C0EF89}">
      <dsp:nvSpPr>
        <dsp:cNvPr id="0" name=""/>
        <dsp:cNvSpPr/>
      </dsp:nvSpPr>
      <dsp:spPr>
        <a:xfrm>
          <a:off x="5632481" y="1205664"/>
          <a:ext cx="511875" cy="51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E39065-953D-4302-8E70-9A961AC4D74F}">
      <dsp:nvSpPr>
        <dsp:cNvPr id="0" name=""/>
        <dsp:cNvSpPr/>
      </dsp:nvSpPr>
      <dsp:spPr>
        <a:xfrm>
          <a:off x="5157168"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Implementation</a:t>
          </a:r>
        </a:p>
      </dsp:txBody>
      <dsp:txXfrm>
        <a:off x="5157168" y="2185540"/>
        <a:ext cx="1462500" cy="585000"/>
      </dsp:txXfrm>
    </dsp:sp>
    <dsp:sp modelId="{375DB1F4-8A8B-4A87-845D-7D29AA7244BA}">
      <dsp:nvSpPr>
        <dsp:cNvPr id="0" name=""/>
        <dsp:cNvSpPr/>
      </dsp:nvSpPr>
      <dsp:spPr>
        <a:xfrm>
          <a:off x="7160793" y="1015539"/>
          <a:ext cx="892125" cy="89212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F0D1A-D63D-4780-85DA-0F84E19FE762}">
      <dsp:nvSpPr>
        <dsp:cNvPr id="0" name=""/>
        <dsp:cNvSpPr/>
      </dsp:nvSpPr>
      <dsp:spPr>
        <a:xfrm>
          <a:off x="7350918" y="1205664"/>
          <a:ext cx="511875" cy="5118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590EB8-A974-4936-A5C6-38C9A6DFF29E}">
      <dsp:nvSpPr>
        <dsp:cNvPr id="0" name=""/>
        <dsp:cNvSpPr/>
      </dsp:nvSpPr>
      <dsp:spPr>
        <a:xfrm>
          <a:off x="6875606"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Risk analysis</a:t>
          </a:r>
        </a:p>
      </dsp:txBody>
      <dsp:txXfrm>
        <a:off x="6875606" y="2185540"/>
        <a:ext cx="1462500" cy="585000"/>
      </dsp:txXfrm>
    </dsp:sp>
    <dsp:sp modelId="{1CDFC40A-8518-424B-970D-53DC0DC714E6}">
      <dsp:nvSpPr>
        <dsp:cNvPr id="0" name=""/>
        <dsp:cNvSpPr/>
      </dsp:nvSpPr>
      <dsp:spPr>
        <a:xfrm>
          <a:off x="8879231" y="1015539"/>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AD44F-8F09-4051-B4E4-CB9670F31EA0}">
      <dsp:nvSpPr>
        <dsp:cNvPr id="0" name=""/>
        <dsp:cNvSpPr/>
      </dsp:nvSpPr>
      <dsp:spPr>
        <a:xfrm>
          <a:off x="9069356" y="1205664"/>
          <a:ext cx="511875" cy="5118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5DDFF1-1E00-4A0C-8CE2-65FE61D8CF8C}">
      <dsp:nvSpPr>
        <dsp:cNvPr id="0" name=""/>
        <dsp:cNvSpPr/>
      </dsp:nvSpPr>
      <dsp:spPr>
        <a:xfrm>
          <a:off x="8594043" y="2185540"/>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Summary</a:t>
          </a:r>
        </a:p>
      </dsp:txBody>
      <dsp:txXfrm>
        <a:off x="8594043" y="2185540"/>
        <a:ext cx="1462500" cy="58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D63E7-483C-4669-889C-C399C129E063}">
      <dsp:nvSpPr>
        <dsp:cNvPr id="0" name=""/>
        <dsp:cNvSpPr/>
      </dsp:nvSpPr>
      <dsp:spPr>
        <a:xfrm>
          <a:off x="0" y="3202"/>
          <a:ext cx="10364568" cy="68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CE437-E20B-4AA0-9DA2-8E02D1B462F1}">
      <dsp:nvSpPr>
        <dsp:cNvPr id="0" name=""/>
        <dsp:cNvSpPr/>
      </dsp:nvSpPr>
      <dsp:spPr>
        <a:xfrm>
          <a:off x="206336" y="156676"/>
          <a:ext cx="375157" cy="375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1378CB-03E2-47A1-A8AB-8DEADC9A4D0F}">
      <dsp:nvSpPr>
        <dsp:cNvPr id="0" name=""/>
        <dsp:cNvSpPr/>
      </dsp:nvSpPr>
      <dsp:spPr>
        <a:xfrm>
          <a:off x="787831" y="3202"/>
          <a:ext cx="9576736" cy="68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89" tIns="72189" rIns="72189" bIns="72189" numCol="1" spcCol="1270" anchor="ctr" anchorCtr="0">
          <a:noAutofit/>
        </a:bodyPr>
        <a:lstStyle/>
        <a:p>
          <a:pPr marL="0" lvl="0" indent="0" algn="l" defTabSz="844550">
            <a:lnSpc>
              <a:spcPct val="90000"/>
            </a:lnSpc>
            <a:spcBef>
              <a:spcPct val="0"/>
            </a:spcBef>
            <a:spcAft>
              <a:spcPct val="35000"/>
            </a:spcAft>
            <a:buNone/>
          </a:pPr>
          <a:r>
            <a:rPr lang="en-CA" sz="1900" kern="1200" dirty="0"/>
            <a:t>Implement a discussion board that help the users of the application to create table and join existing tables to participate in the discussion or activity.</a:t>
          </a:r>
          <a:endParaRPr lang="en-US" sz="1900" kern="1200" dirty="0"/>
        </a:p>
      </dsp:txBody>
      <dsp:txXfrm>
        <a:off x="787831" y="3202"/>
        <a:ext cx="9576736" cy="682105"/>
      </dsp:txXfrm>
    </dsp:sp>
    <dsp:sp modelId="{21EC9B07-821C-4A9E-97F8-4DF71149F327}">
      <dsp:nvSpPr>
        <dsp:cNvPr id="0" name=""/>
        <dsp:cNvSpPr/>
      </dsp:nvSpPr>
      <dsp:spPr>
        <a:xfrm>
          <a:off x="0" y="855833"/>
          <a:ext cx="10364568" cy="68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641E62-B18D-4A66-B5DF-80CB7E3BDE05}">
      <dsp:nvSpPr>
        <dsp:cNvPr id="0" name=""/>
        <dsp:cNvSpPr/>
      </dsp:nvSpPr>
      <dsp:spPr>
        <a:xfrm>
          <a:off x="206336" y="1009307"/>
          <a:ext cx="375157" cy="375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CD708C-0CDC-4F41-B05F-11EBBB3D22DC}">
      <dsp:nvSpPr>
        <dsp:cNvPr id="0" name=""/>
        <dsp:cNvSpPr/>
      </dsp:nvSpPr>
      <dsp:spPr>
        <a:xfrm>
          <a:off x="787831" y="855833"/>
          <a:ext cx="9576736" cy="68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89" tIns="72189" rIns="72189" bIns="72189" numCol="1" spcCol="1270" anchor="ctr" anchorCtr="0">
          <a:noAutofit/>
        </a:bodyPr>
        <a:lstStyle/>
        <a:p>
          <a:pPr marL="0" lvl="0" indent="0" algn="l" defTabSz="844550">
            <a:lnSpc>
              <a:spcPct val="90000"/>
            </a:lnSpc>
            <a:spcBef>
              <a:spcPct val="0"/>
            </a:spcBef>
            <a:spcAft>
              <a:spcPct val="35000"/>
            </a:spcAft>
            <a:buNone/>
          </a:pPr>
          <a:r>
            <a:rPr lang="en-CA" sz="1900" kern="1200"/>
            <a:t>Develop a chat feature that help the participants to share their views if their audio or video is not functioning.</a:t>
          </a:r>
          <a:endParaRPr lang="en-US" sz="1900" kern="1200"/>
        </a:p>
      </dsp:txBody>
      <dsp:txXfrm>
        <a:off x="787831" y="855833"/>
        <a:ext cx="9576736" cy="682105"/>
      </dsp:txXfrm>
    </dsp:sp>
    <dsp:sp modelId="{2FC5F4E2-328C-44FC-9498-E873648DB288}">
      <dsp:nvSpPr>
        <dsp:cNvPr id="0" name=""/>
        <dsp:cNvSpPr/>
      </dsp:nvSpPr>
      <dsp:spPr>
        <a:xfrm>
          <a:off x="0" y="1709829"/>
          <a:ext cx="10364568" cy="68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D1DEB-00C1-4753-A268-E2FAEC5FFFE7}">
      <dsp:nvSpPr>
        <dsp:cNvPr id="0" name=""/>
        <dsp:cNvSpPr/>
      </dsp:nvSpPr>
      <dsp:spPr>
        <a:xfrm>
          <a:off x="206336" y="1861938"/>
          <a:ext cx="375157" cy="375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B58AC5-B376-41DF-819C-2B118AD8837D}">
      <dsp:nvSpPr>
        <dsp:cNvPr id="0" name=""/>
        <dsp:cNvSpPr/>
      </dsp:nvSpPr>
      <dsp:spPr>
        <a:xfrm>
          <a:off x="787831" y="1708464"/>
          <a:ext cx="9576736" cy="68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89" tIns="72189" rIns="72189" bIns="72189" numCol="1" spcCol="1270" anchor="ctr" anchorCtr="0">
          <a:noAutofit/>
        </a:bodyPr>
        <a:lstStyle/>
        <a:p>
          <a:pPr marL="0" lvl="0" indent="0" algn="l" defTabSz="844550">
            <a:lnSpc>
              <a:spcPct val="90000"/>
            </a:lnSpc>
            <a:spcBef>
              <a:spcPct val="0"/>
            </a:spcBef>
            <a:spcAft>
              <a:spcPct val="35000"/>
            </a:spcAft>
            <a:buNone/>
          </a:pPr>
          <a:r>
            <a:rPr lang="en-CA" sz="1900" kern="1200"/>
            <a:t>Display an events page which lists all the upcoming events happening in and around University of Windsor’s campus.</a:t>
          </a:r>
          <a:endParaRPr lang="en-US" sz="1900" kern="1200"/>
        </a:p>
      </dsp:txBody>
      <dsp:txXfrm>
        <a:off x="787831" y="1708464"/>
        <a:ext cx="9576736" cy="682105"/>
      </dsp:txXfrm>
    </dsp:sp>
    <dsp:sp modelId="{72C893E2-6DD1-4945-96F7-45A4FD867500}">
      <dsp:nvSpPr>
        <dsp:cNvPr id="0" name=""/>
        <dsp:cNvSpPr/>
      </dsp:nvSpPr>
      <dsp:spPr>
        <a:xfrm>
          <a:off x="0" y="2561096"/>
          <a:ext cx="10364568" cy="68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867340-3E1D-456F-A454-E6D221F4C7A7}">
      <dsp:nvSpPr>
        <dsp:cNvPr id="0" name=""/>
        <dsp:cNvSpPr/>
      </dsp:nvSpPr>
      <dsp:spPr>
        <a:xfrm>
          <a:off x="206336" y="2714569"/>
          <a:ext cx="375157" cy="375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7A5C7E-B9C7-4623-A22A-96015D0B0454}">
      <dsp:nvSpPr>
        <dsp:cNvPr id="0" name=""/>
        <dsp:cNvSpPr/>
      </dsp:nvSpPr>
      <dsp:spPr>
        <a:xfrm>
          <a:off x="787831" y="2561096"/>
          <a:ext cx="9576736" cy="68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89" tIns="72189" rIns="72189" bIns="72189" numCol="1" spcCol="1270" anchor="ctr" anchorCtr="0">
          <a:noAutofit/>
        </a:bodyPr>
        <a:lstStyle/>
        <a:p>
          <a:pPr marL="0" lvl="0" indent="0" algn="l" defTabSz="844550">
            <a:lnSpc>
              <a:spcPct val="90000"/>
            </a:lnSpc>
            <a:spcBef>
              <a:spcPct val="0"/>
            </a:spcBef>
            <a:spcAft>
              <a:spcPct val="35000"/>
            </a:spcAft>
            <a:buNone/>
          </a:pPr>
          <a:r>
            <a:rPr lang="en-CA" sz="1900" kern="1200"/>
            <a:t>Develop a  Login feature that allows only University of Windsor students to access the application.</a:t>
          </a:r>
          <a:endParaRPr lang="en-US" sz="1900" kern="1200"/>
        </a:p>
      </dsp:txBody>
      <dsp:txXfrm>
        <a:off x="787831" y="2561096"/>
        <a:ext cx="9576736" cy="682105"/>
      </dsp:txXfrm>
    </dsp:sp>
    <dsp:sp modelId="{3AAB8C56-B714-469E-B637-D3ACFE2769C1}">
      <dsp:nvSpPr>
        <dsp:cNvPr id="0" name=""/>
        <dsp:cNvSpPr/>
      </dsp:nvSpPr>
      <dsp:spPr>
        <a:xfrm>
          <a:off x="0" y="3413727"/>
          <a:ext cx="10364568" cy="68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8B17EA-89A3-4A4F-9C69-0B62946569D2}">
      <dsp:nvSpPr>
        <dsp:cNvPr id="0" name=""/>
        <dsp:cNvSpPr/>
      </dsp:nvSpPr>
      <dsp:spPr>
        <a:xfrm>
          <a:off x="206336" y="3567201"/>
          <a:ext cx="375157" cy="3751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4746AE-2D62-4F34-A6F5-249533EDBF41}">
      <dsp:nvSpPr>
        <dsp:cNvPr id="0" name=""/>
        <dsp:cNvSpPr/>
      </dsp:nvSpPr>
      <dsp:spPr>
        <a:xfrm>
          <a:off x="787831" y="3413727"/>
          <a:ext cx="9576736" cy="68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89" tIns="72189" rIns="72189" bIns="72189" numCol="1" spcCol="1270" anchor="ctr" anchorCtr="0">
          <a:noAutofit/>
        </a:bodyPr>
        <a:lstStyle/>
        <a:p>
          <a:pPr marL="0" lvl="0" indent="0" algn="l" defTabSz="844550">
            <a:lnSpc>
              <a:spcPct val="90000"/>
            </a:lnSpc>
            <a:spcBef>
              <a:spcPct val="0"/>
            </a:spcBef>
            <a:spcAft>
              <a:spcPct val="35000"/>
            </a:spcAft>
            <a:buNone/>
          </a:pPr>
          <a:r>
            <a:rPr lang="en-CA" sz="1900" kern="1200"/>
            <a:t>Provide feedback form for the users to address their issues.</a:t>
          </a:r>
          <a:endParaRPr lang="en-US" sz="1900" kern="1200"/>
        </a:p>
      </dsp:txBody>
      <dsp:txXfrm>
        <a:off x="787831" y="3413727"/>
        <a:ext cx="9576736" cy="6821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BDFDD-16C0-41FA-98FE-6900A3D8D6C2}">
      <dsp:nvSpPr>
        <dsp:cNvPr id="0" name=""/>
        <dsp:cNvSpPr/>
      </dsp:nvSpPr>
      <dsp:spPr>
        <a:xfrm>
          <a:off x="0" y="405125"/>
          <a:ext cx="6797675" cy="9149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CA" sz="2300" b="1" kern="1200"/>
            <a:t>Development Complexity</a:t>
          </a:r>
          <a:r>
            <a:rPr lang="en-CA" sz="2300" kern="1200"/>
            <a:t>: Shifted from Completely Node.js application to Node.js with Express.js </a:t>
          </a:r>
          <a:endParaRPr lang="en-US" sz="2300" kern="1200"/>
        </a:p>
      </dsp:txBody>
      <dsp:txXfrm>
        <a:off x="44664" y="449789"/>
        <a:ext cx="6708347" cy="825612"/>
      </dsp:txXfrm>
    </dsp:sp>
    <dsp:sp modelId="{BEC3569D-47B0-4B98-8B5B-8E5042D825B8}">
      <dsp:nvSpPr>
        <dsp:cNvPr id="0" name=""/>
        <dsp:cNvSpPr/>
      </dsp:nvSpPr>
      <dsp:spPr>
        <a:xfrm>
          <a:off x="0" y="1386305"/>
          <a:ext cx="6797675" cy="914940"/>
        </a:xfrm>
        <a:prstGeom prst="roundRect">
          <a:avLst/>
        </a:prstGeom>
        <a:solidFill>
          <a:schemeClr val="accent2">
            <a:hueOff val="9759"/>
            <a:satOff val="-6719"/>
            <a:lumOff val="-17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CA" sz="2300" b="1" kern="1200"/>
            <a:t>Disguised Signups</a:t>
          </a:r>
          <a:r>
            <a:rPr lang="en-CA" sz="2300" kern="1200"/>
            <a:t>:  Restricted access through the university mail id login</a:t>
          </a:r>
          <a:endParaRPr lang="en-US" sz="2300" kern="1200"/>
        </a:p>
      </dsp:txBody>
      <dsp:txXfrm>
        <a:off x="44664" y="1430969"/>
        <a:ext cx="6708347" cy="825612"/>
      </dsp:txXfrm>
    </dsp:sp>
    <dsp:sp modelId="{BDDA4458-8482-47F0-8E6A-52F811D3BF2F}">
      <dsp:nvSpPr>
        <dsp:cNvPr id="0" name=""/>
        <dsp:cNvSpPr/>
      </dsp:nvSpPr>
      <dsp:spPr>
        <a:xfrm>
          <a:off x="0" y="2367485"/>
          <a:ext cx="6797675" cy="91494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CA" sz="2300" b="1" kern="1200"/>
            <a:t>Data Confidentiality Issues:</a:t>
          </a:r>
          <a:r>
            <a:rPr lang="en-CA" sz="2300" kern="1200"/>
            <a:t> Used IBM DB2 on IBM cloud front to secure the data efficiently.</a:t>
          </a:r>
          <a:endParaRPr lang="en-US" sz="2300" kern="1200"/>
        </a:p>
      </dsp:txBody>
      <dsp:txXfrm>
        <a:off x="44664" y="2412149"/>
        <a:ext cx="6708347" cy="825612"/>
      </dsp:txXfrm>
    </dsp:sp>
    <dsp:sp modelId="{259D2C0C-A40D-4B34-BA09-0B5AFEFC586B}">
      <dsp:nvSpPr>
        <dsp:cNvPr id="0" name=""/>
        <dsp:cNvSpPr/>
      </dsp:nvSpPr>
      <dsp:spPr>
        <a:xfrm>
          <a:off x="0" y="3348666"/>
          <a:ext cx="6797675" cy="914940"/>
        </a:xfrm>
        <a:prstGeom prst="roundRect">
          <a:avLst/>
        </a:prstGeom>
        <a:solidFill>
          <a:schemeClr val="accent2">
            <a:hueOff val="29278"/>
            <a:satOff val="-20157"/>
            <a:lumOff val="-5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CA" sz="2300" b="1" kern="1200"/>
            <a:t>Misconduct issues: </a:t>
          </a:r>
          <a:r>
            <a:rPr lang="en-CA" sz="2300" kern="1200"/>
            <a:t>Added privacy policies , Terms of conditions and Usage.</a:t>
          </a:r>
          <a:endParaRPr lang="en-US" sz="2300" kern="1200"/>
        </a:p>
      </dsp:txBody>
      <dsp:txXfrm>
        <a:off x="44664" y="3393330"/>
        <a:ext cx="6708347" cy="825612"/>
      </dsp:txXfrm>
    </dsp:sp>
    <dsp:sp modelId="{641A0AFA-7F68-4C2D-A2C6-271102E48D0B}">
      <dsp:nvSpPr>
        <dsp:cNvPr id="0" name=""/>
        <dsp:cNvSpPr/>
      </dsp:nvSpPr>
      <dsp:spPr>
        <a:xfrm>
          <a:off x="0" y="4329846"/>
          <a:ext cx="6797675" cy="91494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CA" sz="2300" b="1" kern="1200"/>
            <a:t>Performance issues:</a:t>
          </a:r>
          <a:r>
            <a:rPr lang="en-CA" sz="2300" kern="1200"/>
            <a:t> Used web application standards to prevent application from hacking and crashing.</a:t>
          </a:r>
          <a:endParaRPr lang="en-US" sz="2300" kern="1200"/>
        </a:p>
      </dsp:txBody>
      <dsp:txXfrm>
        <a:off x="44664" y="4374510"/>
        <a:ext cx="6708347" cy="82561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 Hesha ]: Good Morning everyone, Hope all are doing fine. Today, my team( I, Mounika, Nizar and Adaobi), are here to present our project “ Student Networking Application” for Advanced Software Engineering course lectured by Dr Ziad Kobti.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2" name="Google Shape;2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ec181332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ec181332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Adaobi ]: This is our events page where all the events taking place in and around campus will be listed here with the date and timings. Every morning, events will be fetched from University of Windsor website using </a:t>
            </a:r>
            <a:r>
              <a:rPr lang="en-CA" err="1"/>
              <a:t>cron</a:t>
            </a:r>
            <a:r>
              <a:rPr lang="en-CA"/>
              <a:t> job and gets stored in a file. The user can click on the tab of the event and the link will be redirected to University of Windsor Events details page.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ec181332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ec181332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Adaobi ] :This is our discussion board where students will be allowed to create their own tables of their own interest. Any other users of the application can join the table.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ee17dc8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ee17dc8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Adaobi ] :This is table details page where all table related information like table details and  table members will be displayed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ee17dc8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ee17dc8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Adaobi ] : When the user clicks on start video chat button of table details page , all the users available online will be able to communicate by audio and video as well as chat facility.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ee17dc8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ee17dc8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Adaobi ] :This is our feedback form of our application available to users of the application, where user can send their feedback on the application or raise any complains or concerns they are facing.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ee17dc8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ee17dc8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Nizar ] :We have used Mocha framework and Chai library to perform unit testing .We have used Test Driven Development to maintain the code quality.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Nizar ] :The risks of we faced in our application </a:t>
            </a:r>
          </a:p>
          <a:p>
            <a:pPr marL="0" lvl="0" indent="0" algn="l" rtl="0">
              <a:spcBef>
                <a:spcPts val="0"/>
              </a:spcBef>
              <a:spcAft>
                <a:spcPts val="0"/>
              </a:spcAft>
              <a:buNone/>
            </a:pPr>
            <a:r>
              <a:rPr lang="en-CA"/>
              <a:t>1.Development Complexity : we shifted from completely node.js application to Node.js with Express.js</a:t>
            </a:r>
          </a:p>
          <a:p>
            <a:pPr marL="0" lvl="0" indent="0" algn="l" rtl="0">
              <a:spcBef>
                <a:spcPts val="0"/>
              </a:spcBef>
              <a:spcAft>
                <a:spcPts val="0"/>
              </a:spcAft>
              <a:buNone/>
            </a:pPr>
            <a:r>
              <a:rPr lang="en-CA"/>
              <a:t>2.Disguised Signups : We created the website only for University of Windsor’s Students so we restricted the access through uwindsor email id.</a:t>
            </a:r>
          </a:p>
          <a:p>
            <a:pPr marL="0" lvl="0" indent="0" algn="l" rtl="0">
              <a:spcBef>
                <a:spcPts val="0"/>
              </a:spcBef>
              <a:spcAft>
                <a:spcPts val="0"/>
              </a:spcAft>
              <a:buNone/>
            </a:pPr>
            <a:r>
              <a:rPr lang="en-CA"/>
              <a:t>3.Data Confidentiality Issues: We have used IBM DB2 on IBM Cloud front to secure the data efficiently.</a:t>
            </a:r>
          </a:p>
          <a:p>
            <a:pPr marL="0" lvl="0" indent="0" algn="l" rtl="0">
              <a:spcBef>
                <a:spcPts val="0"/>
              </a:spcBef>
              <a:spcAft>
                <a:spcPts val="0"/>
              </a:spcAft>
              <a:buNone/>
            </a:pPr>
            <a:r>
              <a:rPr lang="en-CA"/>
              <a:t>4.Misconduct issues : we don’t want any misconduct of our website therefore we have added privacy policies , Terms of Conditions and Usage.</a:t>
            </a:r>
          </a:p>
          <a:p>
            <a:pPr marL="0" lvl="0" indent="0" algn="l" rtl="0">
              <a:spcBef>
                <a:spcPts val="0"/>
              </a:spcBef>
              <a:spcAft>
                <a:spcPts val="0"/>
              </a:spcAft>
              <a:buNone/>
            </a:pPr>
            <a:r>
              <a:rPr lang="en-CA"/>
              <a:t>5.Performance issues : We have used web application standards to prevent application from hacking and crashing.</a:t>
            </a:r>
            <a:endParaRPr/>
          </a:p>
        </p:txBody>
      </p:sp>
      <p:sp>
        <p:nvSpPr>
          <p:cNvPr id="401" name="Google Shape;4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Nizar ]: The whole project is available on GitLab using the available link.</a:t>
            </a:r>
            <a:endParaRPr/>
          </a:p>
          <a:p>
            <a:pPr marL="0" lvl="0" indent="0" algn="l" rtl="0">
              <a:spcBef>
                <a:spcPts val="0"/>
              </a:spcBef>
              <a:spcAft>
                <a:spcPts val="0"/>
              </a:spcAft>
              <a:buNone/>
            </a:pPr>
            <a:r>
              <a:rPr lang="en-CA"/>
              <a:t>The project management tool we used is Redmine which is provided by the  University of Windsor.</a:t>
            </a:r>
            <a:endParaRPr/>
          </a:p>
          <a:p>
            <a:pPr marL="0" lvl="0" indent="0" algn="l" rtl="0">
              <a:spcBef>
                <a:spcPts val="0"/>
              </a:spcBef>
              <a:spcAft>
                <a:spcPts val="0"/>
              </a:spcAft>
              <a:buNone/>
            </a:pPr>
            <a:r>
              <a:rPr lang="en-CA"/>
              <a:t>We communicated using Zoom and TeamViewer for sharing our ideas and work .</a:t>
            </a:r>
            <a:endParaRPr/>
          </a:p>
          <a:p>
            <a:pPr marL="0" lvl="0" indent="0" algn="l" rtl="0">
              <a:spcBef>
                <a:spcPts val="0"/>
              </a:spcBef>
              <a:spcAft>
                <a:spcPts val="0"/>
              </a:spcAft>
              <a:buNone/>
            </a:pPr>
            <a:r>
              <a:rPr lang="en-CA"/>
              <a:t>We have also created our project website.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7" name="Google Shape;4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a:t>[ Nizar ] :This is our references used for the presentation.</a:t>
            </a:r>
          </a:p>
        </p:txBody>
      </p:sp>
    </p:spTree>
    <p:extLst>
      <p:ext uri="{BB962C8B-B14F-4D97-AF65-F5344CB8AC3E}">
        <p14:creationId xmlns:p14="http://schemas.microsoft.com/office/powerpoint/2010/main" val="176790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ee17dc87f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ee17dc87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 Nizar ] : Any Questions ? We want to thank Dr. Kobti for giving us this wonderful opportunity .Thank you everyone.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solidFill>
                  <a:srgbClr val="0E101A"/>
                </a:solidFill>
              </a:rPr>
              <a:t>Our goal for today is to present the details of our project such as </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Business case/Vision, </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Objectives of the project</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System architecture  </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Implementation</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Risk analysis</a:t>
            </a:r>
          </a:p>
          <a:p>
            <a:pPr marL="457200" lvl="0" indent="-298450" algn="l" rtl="0">
              <a:lnSpc>
                <a:spcPct val="115000"/>
              </a:lnSpc>
              <a:spcBef>
                <a:spcPts val="0"/>
              </a:spcBef>
              <a:spcAft>
                <a:spcPts val="0"/>
              </a:spcAft>
              <a:buClr>
                <a:srgbClr val="0E101A"/>
              </a:buClr>
              <a:buSzPts val="1100"/>
              <a:buChar char="●"/>
            </a:pPr>
            <a:r>
              <a:rPr lang="en-US" dirty="0">
                <a:solidFill>
                  <a:srgbClr val="0E101A"/>
                </a:solidFill>
              </a:rPr>
              <a:t>Summary</a:t>
            </a:r>
          </a:p>
          <a:p>
            <a:pPr marL="158750" indent="0">
              <a:buNone/>
            </a:pPr>
            <a:endParaRPr lang="en-CA" dirty="0"/>
          </a:p>
        </p:txBody>
      </p:sp>
    </p:spTree>
    <p:extLst>
      <p:ext uri="{BB962C8B-B14F-4D97-AF65-F5344CB8AC3E}">
        <p14:creationId xmlns:p14="http://schemas.microsoft.com/office/powerpoint/2010/main" val="384602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cap="none" dirty="0">
                <a:solidFill>
                  <a:srgbClr val="FFFFFF"/>
                </a:solidFill>
                <a:effectLst/>
                <a:latin typeface="+mn-lt"/>
              </a:rPr>
              <a:t>[ Hesha ] : Are you guys missing fun activities and discussions in class?? we know what's the pain of studying online and  meeting no friends ?</a:t>
            </a:r>
          </a:p>
          <a:p>
            <a:pPr marL="158750" indent="0" algn="l">
              <a:buNone/>
            </a:pPr>
            <a:r>
              <a:rPr lang="en-US" b="0" i="0" cap="none" dirty="0">
                <a:solidFill>
                  <a:srgbClr val="FFFFFF"/>
                </a:solidFill>
                <a:effectLst/>
                <a:latin typeface="+mn-lt"/>
              </a:rPr>
              <a:t>Connect to your Classmates!  is our main </a:t>
            </a:r>
            <a:r>
              <a:rPr lang="en-US" b="0" i="0" cap="none" dirty="0" err="1">
                <a:solidFill>
                  <a:srgbClr val="FFFFFF"/>
                </a:solidFill>
                <a:effectLst/>
                <a:latin typeface="+mn-lt"/>
              </a:rPr>
              <a:t>goal.</a:t>
            </a:r>
            <a:r>
              <a:rPr lang="en-US" b="0" i="0" dirty="0" err="1">
                <a:solidFill>
                  <a:srgbClr val="212529"/>
                </a:solidFill>
                <a:effectLst/>
                <a:latin typeface="+mn-lt"/>
              </a:rPr>
              <a:t>University</a:t>
            </a:r>
            <a:r>
              <a:rPr lang="en-US" b="0" i="0" dirty="0">
                <a:solidFill>
                  <a:srgbClr val="212529"/>
                </a:solidFill>
                <a:effectLst/>
                <a:latin typeface="+mn-lt"/>
              </a:rPr>
              <a:t> of Windsor Students will get chance to connect to fellow students virtually ! What’s more exciting that online studies are fun but what’s more fun is that you can create your own events  Sounds Interesting right !</a:t>
            </a:r>
          </a:p>
          <a:p>
            <a:pPr marL="158750" indent="0">
              <a:buNone/>
            </a:pPr>
            <a:r>
              <a:rPr lang="en-CA" b="0" dirty="0">
                <a:latin typeface="+mn-lt"/>
              </a:rPr>
              <a:t>Let’s have a look at our  business case and vision.</a:t>
            </a:r>
          </a:p>
        </p:txBody>
      </p:sp>
    </p:spTree>
    <p:extLst>
      <p:ext uri="{BB962C8B-B14F-4D97-AF65-F5344CB8AC3E}">
        <p14:creationId xmlns:p14="http://schemas.microsoft.com/office/powerpoint/2010/main" val="3663418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CA" dirty="0"/>
              <a:t>[ Hesha ]  : Business case and Vision </a:t>
            </a: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The current Covid -19  pandemic as the classes are online and everyone is studying is virtually , it becomes difficult for new students to communicate in the new environment especially international students . Students miss the opportunity to create networks and culture of the university .Also , it becomes awkward sometimes to message someone randomly . To overcome issues like this we have thought of platform where all students can share their and get to know others having similar thoughts. </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The vision is simple to provide a virtual environment for students to communicate , discuss and share information regarding a topic or event with their peer students.</a:t>
            </a:r>
            <a:endParaRPr lang="en-US" b="0" dirty="0">
              <a:effectLst/>
            </a:endParaRPr>
          </a:p>
          <a:p>
            <a:pPr marL="158750" indent="0">
              <a:buNone/>
            </a:pPr>
            <a:br>
              <a:rPr lang="en-US" dirty="0"/>
            </a:br>
            <a:endParaRPr lang="en-CA" dirty="0"/>
          </a:p>
        </p:txBody>
      </p:sp>
      <p:sp>
        <p:nvSpPr>
          <p:cNvPr id="321" name="Google Shape;3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CA" dirty="0"/>
              <a:t>[ Hesha ] Objectives of the project : </a:t>
            </a:r>
          </a:p>
          <a:p>
            <a:pPr>
              <a:buNone/>
            </a:pPr>
            <a:r>
              <a:rPr lang="en-CA" dirty="0"/>
              <a:t>Implements a discussion board that helps users of the application to create a Table and join existing tables to participate in the discussion or activity. </a:t>
            </a:r>
          </a:p>
          <a:p>
            <a:pPr>
              <a:buNone/>
            </a:pPr>
            <a:r>
              <a:rPr lang="en-CA" dirty="0"/>
              <a:t>Develop a chat feature that helps the participants to share their views if their audio or video is not functioning. </a:t>
            </a:r>
          </a:p>
          <a:p>
            <a:pPr>
              <a:buNone/>
            </a:pPr>
            <a:r>
              <a:rPr lang="en-CA" dirty="0"/>
              <a:t>Display an events page which lists all the upcoming events happening in and around campus. </a:t>
            </a:r>
          </a:p>
          <a:p>
            <a:pPr>
              <a:buNone/>
            </a:pPr>
            <a:r>
              <a:rPr lang="en-CA" dirty="0"/>
              <a:t>Develop a login feature which allows the only University of Windsor to access the application. </a:t>
            </a:r>
          </a:p>
          <a:p>
            <a:pPr>
              <a:buNone/>
            </a:pPr>
            <a:r>
              <a:rPr lang="en-CA" dirty="0"/>
              <a:t>Provide a feedback form for the users to address their issues in the application. </a:t>
            </a:r>
          </a:p>
          <a:p>
            <a:pPr>
              <a:buNone/>
            </a:pPr>
            <a:r>
              <a:rPr lang="en-CA" dirty="0"/>
              <a:t>Now, I would like my friend Mounika to speak about System Architecture. </a:t>
            </a:r>
          </a:p>
        </p:txBody>
      </p:sp>
      <p:sp>
        <p:nvSpPr>
          <p:cNvPr id="327" name="Google Shape;3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Mounika ] :The overview of system specifies details as follows</a:t>
            </a:r>
          </a:p>
          <a:p>
            <a:pPr marL="0" indent="0">
              <a:buNone/>
            </a:pPr>
            <a:r>
              <a:rPr lang="en-CA"/>
              <a:t>In this system, we are using IBM  DB2 as database for storing and managing data. Also, our system follows Rest API design for the data operations. The architecture we adopted is client server architecture where Node.js acts as both client and server technology. However, Node.js uses express.js framework for front end development. </a:t>
            </a:r>
            <a:endParaRPr/>
          </a:p>
          <a:p>
            <a:pPr marL="0" indent="0">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3" name="Google Shape;3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e7f0c9f49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e7f0c9f49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Mounika ] : In this project , we are using Three tier architecture. We have Client, Business Logic and Database Tiers. In Client Tier, we have used HTML, CSS, JavaScript, chrome browser and desktop. Whereas, In Business Logic, we have Node.js , Express.js and Application server. In Database Tier, we have the database server. So, when client sends http request to Node.js then the Node.js will request data from the database on IBM Cloud. Then, the database server will send the data to Application server which then will be navigated to the browser for the client.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Mounika ] :This is our first page of the application where we have all the features of the website listed like About, Services and Contact and Login. Here, the about link lets us navigate to the application information and Services link will move the part of the webpage where all the services provided are listed. Contact link navigates to contact page where the contact details are provided. Login helps us to login to the application and use its wonderful services.</a:t>
            </a:r>
            <a:endParaRPr/>
          </a:p>
        </p:txBody>
      </p:sp>
      <p:sp>
        <p:nvSpPr>
          <p:cNvPr id="346" name="Google Shape;3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ec181332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ec181332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CA"/>
              <a:t>[ Mounika ] : These are our projects Sign in and Sign up pages where users can first create their accounts with uwindsor email id  and only could login once the account is activated through their email. Rest of the features will be shown by Adaobi.</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0637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5597897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229939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gae7f0c9f49_1_749"/>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9" name="Google Shape;89;gae7f0c9f49_1_749"/>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0" name="Google Shape;90;gae7f0c9f49_1_74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973892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sp>
        <p:nvSpPr>
          <p:cNvPr id="139" name="Google Shape;139;gae7f0c9f49_1_800"/>
          <p:cNvSpPr txBox="1">
            <a:spLocks noGrp="1"/>
          </p:cNvSpPr>
          <p:nvPr>
            <p:ph type="body" idx="1"/>
          </p:nvPr>
        </p:nvSpPr>
        <p:spPr>
          <a:xfrm>
            <a:off x="1738400" y="5518633"/>
            <a:ext cx="7790700" cy="713100"/>
          </a:xfrm>
          <a:prstGeom prst="rect">
            <a:avLst/>
          </a:prstGeom>
        </p:spPr>
        <p:txBody>
          <a:bodyPr spcFirstLastPara="1" wrap="square" lIns="121900" tIns="121900" rIns="121900" bIns="121900" anchor="t" anchorCtr="0">
            <a:noAutofit/>
          </a:bodyPr>
          <a:lstStyle>
            <a:lvl1pPr marL="457200" lvl="0" indent="-228600">
              <a:lnSpc>
                <a:spcPct val="100000"/>
              </a:lnSpc>
              <a:spcBef>
                <a:spcPts val="0"/>
              </a:spcBef>
              <a:spcAft>
                <a:spcPts val="0"/>
              </a:spcAft>
              <a:buSzPts val="1700"/>
              <a:buNone/>
              <a:defRPr/>
            </a:lvl1pPr>
          </a:lstStyle>
          <a:p>
            <a:endParaRPr/>
          </a:p>
        </p:txBody>
      </p:sp>
      <p:sp>
        <p:nvSpPr>
          <p:cNvPr id="140" name="Google Shape;140;gae7f0c9f49_1_800"/>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1770895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sp>
        <p:nvSpPr>
          <p:cNvPr id="268" name="Google Shape;268;gae7f0c9f49_1_806"/>
          <p:cNvSpPr txBox="1">
            <a:spLocks noGrp="1"/>
          </p:cNvSpPr>
          <p:nvPr>
            <p:ph type="title" hasCustomPrompt="1"/>
          </p:nvPr>
        </p:nvSpPr>
        <p:spPr>
          <a:xfrm>
            <a:off x="1851500" y="1030300"/>
            <a:ext cx="8489100" cy="24843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ae7f0c9f49_1_806"/>
          <p:cNvSpPr txBox="1">
            <a:spLocks noGrp="1"/>
          </p:cNvSpPr>
          <p:nvPr>
            <p:ph type="body" idx="1"/>
          </p:nvPr>
        </p:nvSpPr>
        <p:spPr>
          <a:xfrm>
            <a:off x="1851500" y="3616400"/>
            <a:ext cx="8489100" cy="1481700"/>
          </a:xfrm>
          <a:prstGeom prst="rect">
            <a:avLst/>
          </a:prstGeom>
        </p:spPr>
        <p:txBody>
          <a:bodyPr spcFirstLastPara="1" wrap="square" lIns="121900" tIns="121900" rIns="121900" bIns="121900" anchor="t" anchorCtr="0">
            <a:noAutofit/>
          </a:bodyPr>
          <a:lstStyle>
            <a:lvl1pPr marL="457200" lvl="0" indent="-336550" algn="ctr">
              <a:spcBef>
                <a:spcPts val="0"/>
              </a:spcBef>
              <a:spcAft>
                <a:spcPts val="0"/>
              </a:spcAft>
              <a:buClr>
                <a:schemeClr val="lt1"/>
              </a:buClr>
              <a:buSzPts val="1700"/>
              <a:buChar char="●"/>
              <a:defRPr>
                <a:solidFill>
                  <a:schemeClr val="lt1"/>
                </a:solidFill>
              </a:defRPr>
            </a:lvl1pPr>
            <a:lvl2pPr marL="914400" lvl="1" indent="-323850" algn="ctr">
              <a:spcBef>
                <a:spcPts val="2100"/>
              </a:spcBef>
              <a:spcAft>
                <a:spcPts val="0"/>
              </a:spcAft>
              <a:buClr>
                <a:schemeClr val="lt1"/>
              </a:buClr>
              <a:buSzPts val="1500"/>
              <a:buChar char="○"/>
              <a:defRPr>
                <a:solidFill>
                  <a:schemeClr val="lt1"/>
                </a:solidFill>
              </a:defRPr>
            </a:lvl2pPr>
            <a:lvl3pPr marL="1371600" lvl="2" indent="-323850" algn="ctr">
              <a:spcBef>
                <a:spcPts val="2100"/>
              </a:spcBef>
              <a:spcAft>
                <a:spcPts val="0"/>
              </a:spcAft>
              <a:buClr>
                <a:schemeClr val="lt1"/>
              </a:buClr>
              <a:buSzPts val="1500"/>
              <a:buChar char="■"/>
              <a:defRPr>
                <a:solidFill>
                  <a:schemeClr val="lt1"/>
                </a:solidFill>
              </a:defRPr>
            </a:lvl3pPr>
            <a:lvl4pPr marL="1828800" lvl="3" indent="-323850" algn="ctr">
              <a:spcBef>
                <a:spcPts val="2100"/>
              </a:spcBef>
              <a:spcAft>
                <a:spcPts val="0"/>
              </a:spcAft>
              <a:buClr>
                <a:schemeClr val="lt1"/>
              </a:buClr>
              <a:buSzPts val="1500"/>
              <a:buChar char="●"/>
              <a:defRPr>
                <a:solidFill>
                  <a:schemeClr val="lt1"/>
                </a:solidFill>
              </a:defRPr>
            </a:lvl4pPr>
            <a:lvl5pPr marL="2286000" lvl="4" indent="-323850" algn="ctr">
              <a:spcBef>
                <a:spcPts val="2100"/>
              </a:spcBef>
              <a:spcAft>
                <a:spcPts val="0"/>
              </a:spcAft>
              <a:buClr>
                <a:schemeClr val="lt1"/>
              </a:buClr>
              <a:buSzPts val="1500"/>
              <a:buChar char="○"/>
              <a:defRPr>
                <a:solidFill>
                  <a:schemeClr val="lt1"/>
                </a:solidFill>
              </a:defRPr>
            </a:lvl5pPr>
            <a:lvl6pPr marL="2743200" lvl="5" indent="-323850" algn="ctr">
              <a:spcBef>
                <a:spcPts val="2100"/>
              </a:spcBef>
              <a:spcAft>
                <a:spcPts val="0"/>
              </a:spcAft>
              <a:buClr>
                <a:schemeClr val="lt1"/>
              </a:buClr>
              <a:buSzPts val="1500"/>
              <a:buChar char="■"/>
              <a:defRPr>
                <a:solidFill>
                  <a:schemeClr val="lt1"/>
                </a:solidFill>
              </a:defRPr>
            </a:lvl6pPr>
            <a:lvl7pPr marL="3200400" lvl="6" indent="-323850" algn="ctr">
              <a:spcBef>
                <a:spcPts val="2100"/>
              </a:spcBef>
              <a:spcAft>
                <a:spcPts val="0"/>
              </a:spcAft>
              <a:buClr>
                <a:schemeClr val="lt1"/>
              </a:buClr>
              <a:buSzPts val="1500"/>
              <a:buChar char="●"/>
              <a:defRPr>
                <a:solidFill>
                  <a:schemeClr val="lt1"/>
                </a:solidFill>
              </a:defRPr>
            </a:lvl7pPr>
            <a:lvl8pPr marL="3657600" lvl="7" indent="-323850" algn="ctr">
              <a:spcBef>
                <a:spcPts val="2100"/>
              </a:spcBef>
              <a:spcAft>
                <a:spcPts val="0"/>
              </a:spcAft>
              <a:buClr>
                <a:schemeClr val="lt1"/>
              </a:buClr>
              <a:buSzPts val="1500"/>
              <a:buChar char="○"/>
              <a:defRPr>
                <a:solidFill>
                  <a:schemeClr val="lt1"/>
                </a:solidFill>
              </a:defRPr>
            </a:lvl8pPr>
            <a:lvl9pPr marL="4114800" lvl="8" indent="-323850" algn="ctr">
              <a:spcBef>
                <a:spcPts val="2100"/>
              </a:spcBef>
              <a:spcAft>
                <a:spcPts val="2100"/>
              </a:spcAft>
              <a:buClr>
                <a:schemeClr val="lt1"/>
              </a:buClr>
              <a:buSzPts val="1500"/>
              <a:buChar char="■"/>
              <a:defRPr>
                <a:solidFill>
                  <a:schemeClr val="lt1"/>
                </a:solidFill>
              </a:defRPr>
            </a:lvl9pPr>
          </a:lstStyle>
          <a:p>
            <a:endParaRPr/>
          </a:p>
        </p:txBody>
      </p:sp>
      <p:sp>
        <p:nvSpPr>
          <p:cNvPr id="270" name="Google Shape;270;gae7f0c9f49_1_806"/>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604271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88300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421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417098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959727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0581529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12/3/2020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406228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12/3/2020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288745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695917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12/3/2020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1813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lab.cs.uwindsor.ca/ase_team1/student-networking-application/" TargetMode="External"/><Relationship Id="rId7"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hyperlink" Target="https://gitlab.cs.uwindsor.ca/ase_team1/student-networking-application/-/wikis" TargetMode="External"/><Relationship Id="rId4" Type="http://schemas.openxmlformats.org/officeDocument/2006/relationships/hyperlink" Target="https://redmine.cs.uwindsor.ca/projects/ase-team1"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4" name="Google Shape;284;p1"/>
          <p:cNvSpPr txBox="1">
            <a:spLocks noGrp="1"/>
          </p:cNvSpPr>
          <p:nvPr>
            <p:ph type="ctrTitle"/>
          </p:nvPr>
        </p:nvSpPr>
        <p:spPr>
          <a:xfrm>
            <a:off x="3836504" y="758952"/>
            <a:ext cx="7319175" cy="3566160"/>
          </a:xfrm>
          <a:prstGeom prst="rect">
            <a:avLst/>
          </a:prstGeom>
        </p:spPr>
        <p:txBody>
          <a:bodyPr spcFirstLastPara="1" lIns="91425" tIns="45700" rIns="91425" bIns="45700" anchorCtr="0">
            <a:normAutofit/>
          </a:bodyPr>
          <a:lstStyle/>
          <a:p>
            <a:pPr marL="0" lvl="0" indent="0" rtl="0">
              <a:spcBef>
                <a:spcPts val="0"/>
              </a:spcBef>
              <a:spcAft>
                <a:spcPts val="0"/>
              </a:spcAft>
              <a:buClr>
                <a:srgbClr val="262626"/>
              </a:buClr>
              <a:buSzPts val="3600"/>
              <a:buFont typeface="Century Gothic"/>
              <a:buNone/>
            </a:pPr>
            <a:r>
              <a:rPr lang="en-CA">
                <a:latin typeface="Arial"/>
                <a:ea typeface="Arial"/>
                <a:cs typeface="Arial"/>
                <a:sym typeface="Arial"/>
              </a:rPr>
              <a:t>Student Networking Application</a:t>
            </a:r>
          </a:p>
        </p:txBody>
      </p:sp>
      <p:sp>
        <p:nvSpPr>
          <p:cNvPr id="285" name="Google Shape;285;p1"/>
          <p:cNvSpPr txBox="1">
            <a:spLocks noGrp="1"/>
          </p:cNvSpPr>
          <p:nvPr>
            <p:ph type="subTitle" idx="1"/>
          </p:nvPr>
        </p:nvSpPr>
        <p:spPr>
          <a:xfrm>
            <a:off x="3836504" y="4455619"/>
            <a:ext cx="7319174" cy="1228727"/>
          </a:xfrm>
          <a:prstGeom prst="rect">
            <a:avLst/>
          </a:prstGeom>
        </p:spPr>
        <p:txBody>
          <a:bodyPr spcFirstLastPara="1" lIns="91425" tIns="45700" rIns="91425" bIns="45700" anchorCtr="0">
            <a:normAutofit fontScale="92500" lnSpcReduction="20000"/>
          </a:bodyPr>
          <a:lstStyle/>
          <a:p>
            <a:pPr marL="0" lvl="0" indent="0" rtl="0">
              <a:spcBef>
                <a:spcPts val="0"/>
              </a:spcBef>
              <a:spcAft>
                <a:spcPts val="0"/>
              </a:spcAft>
              <a:buSzPts val="1800"/>
              <a:buNone/>
            </a:pPr>
            <a:r>
              <a:rPr lang="en-US" sz="1700" dirty="0">
                <a:latin typeface="Arial"/>
                <a:ea typeface="Arial"/>
                <a:cs typeface="Arial"/>
                <a:sym typeface="Arial"/>
              </a:rPr>
              <a:t>Dr. Ziad Kobti</a:t>
            </a:r>
          </a:p>
          <a:p>
            <a:pPr marL="0" lvl="0" indent="0" rtl="0">
              <a:spcBef>
                <a:spcPts val="1000"/>
              </a:spcBef>
              <a:spcAft>
                <a:spcPts val="0"/>
              </a:spcAft>
              <a:buSzPts val="1800"/>
              <a:buNone/>
            </a:pPr>
            <a:r>
              <a:rPr lang="en-US" sz="1700" dirty="0">
                <a:latin typeface="Arial"/>
                <a:ea typeface="Arial"/>
                <a:cs typeface="Arial"/>
                <a:sym typeface="Arial"/>
              </a:rPr>
              <a:t>University of Windsor</a:t>
            </a:r>
          </a:p>
          <a:p>
            <a:pPr marL="0" lvl="0" indent="0" rtl="0">
              <a:spcBef>
                <a:spcPts val="1000"/>
              </a:spcBef>
              <a:spcAft>
                <a:spcPts val="0"/>
              </a:spcAft>
              <a:buSzPts val="1800"/>
              <a:buNone/>
            </a:pPr>
            <a:r>
              <a:rPr lang="en-US" sz="1700" dirty="0">
                <a:latin typeface="Arial"/>
                <a:ea typeface="Arial"/>
                <a:cs typeface="Arial"/>
                <a:sym typeface="Arial"/>
              </a:rPr>
              <a:t>Presented by :  Mounika, Hesha , Nizar and Adaobi</a:t>
            </a:r>
          </a:p>
          <a:p>
            <a:pPr marL="0" lvl="0" indent="0" rtl="0">
              <a:spcBef>
                <a:spcPts val="1000"/>
              </a:spcBef>
              <a:spcAft>
                <a:spcPts val="0"/>
              </a:spcAft>
              <a:buSzPts val="1800"/>
              <a:buNone/>
            </a:pPr>
            <a:r>
              <a:rPr lang="en-US" sz="1700" dirty="0">
                <a:latin typeface="Arial"/>
                <a:ea typeface="Arial"/>
                <a:cs typeface="Arial"/>
                <a:sym typeface="Arial"/>
              </a:rPr>
              <a:t> 				(Team -1)</a:t>
            </a:r>
          </a:p>
        </p:txBody>
      </p:sp>
      <p:pic>
        <p:nvPicPr>
          <p:cNvPr id="97" name="Graphic 96" descr="Social Network">
            <a:extLst>
              <a:ext uri="{FF2B5EF4-FFF2-40B4-BE49-F238E27FC236}">
                <a16:creationId xmlns:a16="http://schemas.microsoft.com/office/drawing/2014/main" id="{0B96C868-002F-48E1-BEDC-33BD63632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818" y="1944907"/>
            <a:ext cx="2449486" cy="2449486"/>
          </a:xfrm>
          <a:prstGeom prst="rect">
            <a:avLst/>
          </a:prstGeom>
        </p:spPr>
      </p:pic>
      <p:sp>
        <p:nvSpPr>
          <p:cNvPr id="104" name="Rectangle 10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372" name="Rectangle 11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9" name="Rectangle 11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0" name="Straight Connector 11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1" name="Rectangle 11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04C6EE-06D4-4603-A924-847E97EC998A}"/>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lvl="0" indent="0">
              <a:spcAft>
                <a:spcPts val="600"/>
              </a:spcAft>
            </a:pPr>
            <a:r>
              <a:rPr lang="en-US" sz="6600" b="1">
                <a:solidFill>
                  <a:schemeClr val="tx1">
                    <a:lumMod val="85000"/>
                    <a:lumOff val="15000"/>
                  </a:schemeClr>
                </a:solidFill>
              </a:rPr>
              <a:t>Events Page</a:t>
            </a:r>
          </a:p>
        </p:txBody>
      </p:sp>
      <p:pic>
        <p:nvPicPr>
          <p:cNvPr id="363" name="Google Shape;363;gaec181332b_0_16"/>
          <p:cNvPicPr preferRelativeResize="0"/>
          <p:nvPr/>
        </p:nvPicPr>
        <p:blipFill rotWithShape="1">
          <a:blip r:embed="rId3"/>
          <a:srcRect l="12698" r="27494" b="1"/>
          <a:stretch/>
        </p:blipFill>
        <p:spPr>
          <a:xfrm>
            <a:off x="804433" y="640081"/>
            <a:ext cx="6571348" cy="5054156"/>
          </a:xfrm>
          <a:prstGeom prst="rect">
            <a:avLst/>
          </a:prstGeom>
          <a:noFill/>
        </p:spPr>
      </p:pic>
      <p:cxnSp>
        <p:nvCxnSpPr>
          <p:cNvPr id="382" name="Straight Connector 12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3" name="Rectangle 12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4" name="Rectangle 12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8"/>
        <p:cNvGrpSpPr/>
        <p:nvPr/>
      </p:nvGrpSpPr>
      <p:grpSpPr>
        <a:xfrm>
          <a:off x="0" y="0"/>
          <a:ext cx="0" cy="0"/>
          <a:chOff x="0" y="0"/>
          <a:chExt cx="0" cy="0"/>
        </a:xfrm>
      </p:grpSpPr>
      <p:sp>
        <p:nvSpPr>
          <p:cNvPr id="120" name="Rectangle 11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12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4" name="Straight Connector 12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5D0B7-2F9A-46A5-A68F-DAF7141AF7C9}"/>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marL="0" lvl="0" indent="0">
              <a:spcAft>
                <a:spcPts val="0"/>
              </a:spcAft>
            </a:pPr>
            <a:r>
              <a:rPr lang="en-US" sz="6100" b="1">
                <a:solidFill>
                  <a:schemeClr val="tx1">
                    <a:lumMod val="85000"/>
                    <a:lumOff val="15000"/>
                  </a:schemeClr>
                </a:solidFill>
              </a:rPr>
              <a:t>Discussion Board</a:t>
            </a:r>
          </a:p>
        </p:txBody>
      </p:sp>
      <p:pic>
        <p:nvPicPr>
          <p:cNvPr id="370" name="Google Shape;370;gaec181332b_0_20"/>
          <p:cNvPicPr preferRelativeResize="0"/>
          <p:nvPr/>
        </p:nvPicPr>
        <p:blipFill>
          <a:blip r:embed="rId3"/>
          <a:stretch>
            <a:fillRect/>
          </a:stretch>
        </p:blipFill>
        <p:spPr>
          <a:xfrm>
            <a:off x="648929" y="457200"/>
            <a:ext cx="7165654" cy="5419907"/>
          </a:xfrm>
          <a:prstGeom prst="rect">
            <a:avLst/>
          </a:prstGeom>
          <a:noFill/>
        </p:spPr>
      </p:pic>
      <p:cxnSp>
        <p:nvCxnSpPr>
          <p:cNvPr id="128" name="Straight Connector 12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Rectangle 13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9" name="Google Shape;369;gaec181332b_0_20"/>
          <p:cNvSpPr txBox="1">
            <a:spLocks noGrp="1"/>
          </p:cNvSpPr>
          <p:nvPr>
            <p:ph type="body" idx="4294967295"/>
          </p:nvPr>
        </p:nvSpPr>
        <p:spPr>
          <a:xfrm>
            <a:off x="0" y="5518150"/>
            <a:ext cx="7791450" cy="714375"/>
          </a:xfrm>
          <a:prstGeom prst="rect">
            <a:avLst/>
          </a:prstGeom>
        </p:spPr>
        <p:txBody>
          <a:bodyPr spcFirstLastPara="1" wrap="square" lIns="121900" tIns="121900" rIns="121900" bIns="121900" anchor="t" anchorCtr="0">
            <a:noAutofit/>
          </a:bodyPr>
          <a:lstStyle/>
          <a:p>
            <a:pPr marL="0" lvl="0" indent="0" algn="l" rtl="0">
              <a:spcBef>
                <a:spcPts val="0"/>
              </a:spcBef>
              <a:spcAft>
                <a:spcPts val="600"/>
              </a:spcAft>
              <a:buNone/>
            </a:pPr>
            <a:r>
              <a:rPr lang="en-CA"/>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5"/>
        <p:cNvGrpSpPr/>
        <p:nvPr/>
      </p:nvGrpSpPr>
      <p:grpSpPr>
        <a:xfrm>
          <a:off x="0" y="0"/>
          <a:ext cx="0" cy="0"/>
          <a:chOff x="0" y="0"/>
          <a:chExt cx="0" cy="0"/>
        </a:xfrm>
      </p:grpSpPr>
      <p:sp>
        <p:nvSpPr>
          <p:cNvPr id="382" name="Rectangle 38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4" name="Rectangle 38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6" name="Straight Connector 38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8" name="Rectangle 387">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3AF0ED9-0724-4004-890F-145C0DCE9B1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b="1" dirty="0">
                <a:solidFill>
                  <a:schemeClr val="tx1">
                    <a:lumMod val="85000"/>
                    <a:lumOff val="15000"/>
                  </a:schemeClr>
                </a:solidFill>
              </a:rPr>
              <a:t>Table Details</a:t>
            </a:r>
          </a:p>
        </p:txBody>
      </p:sp>
      <p:pic>
        <p:nvPicPr>
          <p:cNvPr id="377" name="Google Shape;377;gaee17dc87f_0_5"/>
          <p:cNvPicPr preferRelativeResize="0">
            <a:picLocks noGrp="1"/>
          </p:cNvPicPr>
          <p:nvPr>
            <p:ph idx="4294967295"/>
          </p:nvPr>
        </p:nvPicPr>
        <p:blipFill>
          <a:blip r:embed="rId3"/>
          <a:stretch>
            <a:fillRect/>
          </a:stretch>
        </p:blipFill>
        <p:spPr>
          <a:xfrm>
            <a:off x="633999" y="1008997"/>
            <a:ext cx="7575306" cy="4868116"/>
          </a:xfrm>
          <a:prstGeom prst="rect">
            <a:avLst/>
          </a:prstGeom>
          <a:noFill/>
        </p:spPr>
      </p:pic>
      <p:cxnSp>
        <p:nvCxnSpPr>
          <p:cNvPr id="390" name="Straight Connector 389">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92" name="Rectangle 391">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4" name="Rectangle 393">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1"/>
        <p:cNvGrpSpPr/>
        <p:nvPr/>
      </p:nvGrpSpPr>
      <p:grpSpPr>
        <a:xfrm>
          <a:off x="0" y="0"/>
          <a:ext cx="0" cy="0"/>
          <a:chOff x="0" y="0"/>
          <a:chExt cx="0" cy="0"/>
        </a:xfrm>
      </p:grpSpPr>
      <p:sp>
        <p:nvSpPr>
          <p:cNvPr id="133" name="Rectangle 13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 name="Rectangle 13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3B393-88EF-4E8B-859B-E9BC683DF86C}"/>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marL="0" lvl="0" indent="0">
              <a:spcAft>
                <a:spcPts val="0"/>
              </a:spcAft>
            </a:pPr>
            <a:r>
              <a:rPr lang="en-US" sz="6600" b="1"/>
              <a:t>Video, Audio and Chat Features</a:t>
            </a:r>
          </a:p>
        </p:txBody>
      </p:sp>
      <p:sp>
        <p:nvSpPr>
          <p:cNvPr id="382" name="Google Shape;382;gaee17dc87f_0_10"/>
          <p:cNvSpPr txBox="1">
            <a:spLocks noGrp="1"/>
          </p:cNvSpPr>
          <p:nvPr>
            <p:ph type="body" idx="1"/>
          </p:nvPr>
        </p:nvSpPr>
        <p:spPr>
          <a:xfrm>
            <a:off x="8141110" y="4455621"/>
            <a:ext cx="3417990" cy="1238616"/>
          </a:xfrm>
          <a:prstGeom prst="rect">
            <a:avLst/>
          </a:prstGeom>
        </p:spPr>
        <p:txBody>
          <a:bodyPr spcFirstLastPara="1" vert="horz" lIns="91440" tIns="45720" rIns="91440" bIns="45720" rtlCol="0" anchorCtr="0">
            <a:normAutofit/>
          </a:bodyPr>
          <a:lstStyle/>
          <a:p>
            <a:pPr lvl="0"/>
            <a:r>
              <a:rPr lang="en-US" sz="2000">
                <a:solidFill>
                  <a:schemeClr val="tx1">
                    <a:lumMod val="85000"/>
                    <a:lumOff val="15000"/>
                  </a:schemeClr>
                </a:solidFill>
              </a:rPr>
              <a:t>   </a:t>
            </a:r>
          </a:p>
        </p:txBody>
      </p:sp>
      <p:pic>
        <p:nvPicPr>
          <p:cNvPr id="384" name="Google Shape;384;gaee17dc87f_0_10"/>
          <p:cNvPicPr preferRelativeResize="0"/>
          <p:nvPr/>
        </p:nvPicPr>
        <p:blipFill>
          <a:blip r:embed="rId3"/>
          <a:stretch>
            <a:fillRect/>
          </a:stretch>
        </p:blipFill>
        <p:spPr>
          <a:xfrm>
            <a:off x="317000" y="1313341"/>
            <a:ext cx="7507111" cy="4025518"/>
          </a:xfrm>
          <a:prstGeom prst="rect">
            <a:avLst/>
          </a:prstGeom>
          <a:noFill/>
        </p:spPr>
      </p:pic>
      <p:cxnSp>
        <p:nvCxnSpPr>
          <p:cNvPr id="141" name="Straight Connector 14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p:nvSpPr>
          <p:cNvPr id="392" name="Rectangle 7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3" name="Rectangle 7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4" name="Straight Connector 7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5" name="Rectangle 80">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CA47A-F8A0-4776-B5D9-5A1086FA489E}"/>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lvl="0" indent="0">
              <a:spcAft>
                <a:spcPts val="0"/>
              </a:spcAft>
            </a:pPr>
            <a:r>
              <a:rPr lang="en-US" sz="6600" b="1">
                <a:solidFill>
                  <a:schemeClr val="tx1">
                    <a:lumMod val="85000"/>
                    <a:lumOff val="15000"/>
                  </a:schemeClr>
                </a:solidFill>
              </a:rPr>
              <a:t>Feedback Form</a:t>
            </a:r>
          </a:p>
        </p:txBody>
      </p:sp>
      <p:sp>
        <p:nvSpPr>
          <p:cNvPr id="389" name="Google Shape;389;gaee17dc87f_0_15"/>
          <p:cNvSpPr txBox="1">
            <a:spLocks noGrp="1"/>
          </p:cNvSpPr>
          <p:nvPr>
            <p:ph type="body" idx="4294967295"/>
          </p:nvPr>
        </p:nvSpPr>
        <p:spPr>
          <a:xfrm>
            <a:off x="8141110" y="4455621"/>
            <a:ext cx="3417990" cy="1238616"/>
          </a:xfrm>
          <a:prstGeom prst="rect">
            <a:avLst/>
          </a:prstGeom>
        </p:spPr>
        <p:txBody>
          <a:bodyPr spcFirstLastPara="1" vert="horz" lIns="91440" tIns="45720" rIns="91440" bIns="45720" rtlCol="0" anchorCtr="0">
            <a:normAutofit/>
          </a:bodyPr>
          <a:lstStyle/>
          <a:p>
            <a:pPr marL="0" lvl="0" indent="0">
              <a:buNone/>
            </a:pPr>
            <a:r>
              <a:rPr lang="en-US" cap="all" spc="200">
                <a:solidFill>
                  <a:schemeClr val="tx1">
                    <a:lumMod val="85000"/>
                    <a:lumOff val="15000"/>
                  </a:schemeClr>
                </a:solidFill>
                <a:latin typeface="+mj-lt"/>
              </a:rPr>
              <a:t>   </a:t>
            </a:r>
          </a:p>
        </p:txBody>
      </p:sp>
      <p:pic>
        <p:nvPicPr>
          <p:cNvPr id="390" name="Google Shape;390;gaee17dc87f_0_15"/>
          <p:cNvPicPr preferRelativeResize="0"/>
          <p:nvPr/>
        </p:nvPicPr>
        <p:blipFill rotWithShape="1">
          <a:blip r:embed="rId3"/>
          <a:srcRect r="3" b="5343"/>
          <a:stretch/>
        </p:blipFill>
        <p:spPr>
          <a:xfrm>
            <a:off x="804395" y="640081"/>
            <a:ext cx="6571425" cy="5054156"/>
          </a:xfrm>
          <a:prstGeom prst="rect">
            <a:avLst/>
          </a:prstGeom>
          <a:noFill/>
        </p:spPr>
      </p:pic>
      <p:cxnSp>
        <p:nvCxnSpPr>
          <p:cNvPr id="396" name="Straight Connector 82">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p:nvSpPr>
          <p:cNvPr id="83" name="Rectangle 8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7" name="Straight Connector 8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9" name="Rectangle 8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BC4E4-FCA7-4178-A83D-AC25A94B112F}"/>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marL="0" lvl="0" indent="0">
              <a:spcAft>
                <a:spcPts val="0"/>
              </a:spcAft>
            </a:pPr>
            <a:r>
              <a:rPr lang="en-US" sz="5600" b="1">
                <a:solidFill>
                  <a:schemeClr val="tx1">
                    <a:lumMod val="85000"/>
                    <a:lumOff val="15000"/>
                  </a:schemeClr>
                </a:solidFill>
              </a:rPr>
              <a:t>Unit Test cases using Mocha and Chai</a:t>
            </a:r>
          </a:p>
        </p:txBody>
      </p:sp>
      <p:pic>
        <p:nvPicPr>
          <p:cNvPr id="397" name="Google Shape;397;gaee17dc87f_0_25"/>
          <p:cNvPicPr preferRelativeResize="0"/>
          <p:nvPr/>
        </p:nvPicPr>
        <p:blipFill>
          <a:blip r:embed="rId3"/>
          <a:stretch>
            <a:fillRect/>
          </a:stretch>
        </p:blipFill>
        <p:spPr>
          <a:xfrm>
            <a:off x="633999" y="1093494"/>
            <a:ext cx="7507111" cy="4783619"/>
          </a:xfrm>
          <a:prstGeom prst="rect">
            <a:avLst/>
          </a:prstGeom>
          <a:noFill/>
        </p:spPr>
      </p:pic>
      <p:cxnSp>
        <p:nvCxnSpPr>
          <p:cNvPr id="91" name="Straight Connector 9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6" name="Google Shape;396;gaee17dc87f_0_25"/>
          <p:cNvSpPr txBox="1">
            <a:spLocks noGrp="1"/>
          </p:cNvSpPr>
          <p:nvPr>
            <p:ph type="body" idx="4294967295"/>
          </p:nvPr>
        </p:nvSpPr>
        <p:spPr>
          <a:xfrm>
            <a:off x="0" y="5518150"/>
            <a:ext cx="7791450" cy="714375"/>
          </a:xfrm>
          <a:prstGeom prst="rect">
            <a:avLst/>
          </a:prstGeom>
        </p:spPr>
        <p:txBody>
          <a:bodyPr spcFirstLastPara="1" wrap="square" lIns="121900" tIns="121900" rIns="121900" bIns="121900" anchor="t" anchorCtr="0">
            <a:noAutofit/>
          </a:bodyPr>
          <a:lstStyle/>
          <a:p>
            <a:pPr marL="0" lvl="0" indent="0" algn="l" rtl="0">
              <a:spcBef>
                <a:spcPts val="0"/>
              </a:spcBef>
              <a:spcAft>
                <a:spcPts val="600"/>
              </a:spcAft>
              <a:buNone/>
            </a:pPr>
            <a:r>
              <a:rPr lang="en-CA"/>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2"/>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3" name="Google Shape;403;p7"/>
          <p:cNvSpPr txBox="1">
            <a:spLocks noGrp="1"/>
          </p:cNvSpPr>
          <p:nvPr>
            <p:ph type="title"/>
          </p:nvPr>
        </p:nvSpPr>
        <p:spPr>
          <a:xfrm>
            <a:off x="492370" y="516835"/>
            <a:ext cx="3084844" cy="577284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262626"/>
              </a:buClr>
              <a:buSzPts val="3600"/>
              <a:buFont typeface="Century Gothic"/>
              <a:buNone/>
            </a:pPr>
            <a:r>
              <a:rPr lang="en-US" sz="3600">
                <a:solidFill>
                  <a:srgbClr val="FFFFFF"/>
                </a:solidFill>
                <a:latin typeface="Arial"/>
                <a:ea typeface="Arial"/>
                <a:cs typeface="Arial"/>
                <a:sym typeface="Arial"/>
              </a:rPr>
              <a:t>Risks and how did we handle it ?</a:t>
            </a:r>
          </a:p>
        </p:txBody>
      </p:sp>
      <p:sp>
        <p:nvSpPr>
          <p:cNvPr id="94" name="Rectangle 9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06" name="Google Shape;404;p7">
            <a:extLst>
              <a:ext uri="{FF2B5EF4-FFF2-40B4-BE49-F238E27FC236}">
                <a16:creationId xmlns:a16="http://schemas.microsoft.com/office/drawing/2014/main" id="{6473983C-5A2E-4998-9AD6-9C07BF6524A7}"/>
              </a:ext>
            </a:extLst>
          </p:cNvPr>
          <p:cNvGraphicFramePr>
            <a:graphicFrameLocks noGrp="1"/>
          </p:cNvGraphicFramePr>
          <p:nvPr>
            <p:ph idx="1"/>
            <p:extLst>
              <p:ext uri="{D42A27DB-BD31-4B8C-83A1-F6EECF244321}">
                <p14:modId xmlns:p14="http://schemas.microsoft.com/office/powerpoint/2010/main" val="209627315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8"/>
        <p:cNvGrpSpPr/>
        <p:nvPr/>
      </p:nvGrpSpPr>
      <p:grpSpPr>
        <a:xfrm>
          <a:off x="0" y="0"/>
          <a:ext cx="0" cy="0"/>
          <a:chOff x="0" y="0"/>
          <a:chExt cx="0" cy="0"/>
        </a:xfrm>
      </p:grpSpPr>
      <p:sp>
        <p:nvSpPr>
          <p:cNvPr id="159" name="Rectangle 15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 name="Rectangle 16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3" name="Straight Connector 16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9" name="Google Shape;409;p8"/>
          <p:cNvSpPr txBox="1">
            <a:spLocks noGrp="1"/>
          </p:cNvSpPr>
          <p:nvPr>
            <p:ph type="title"/>
          </p:nvPr>
        </p:nvSpPr>
        <p:spPr>
          <a:xfrm>
            <a:off x="1097280" y="286603"/>
            <a:ext cx="10058400" cy="1450757"/>
          </a:xfrm>
          <a:prstGeom prst="rect">
            <a:avLst/>
          </a:prstGeom>
        </p:spPr>
        <p:txBody>
          <a:bodyPr spcFirstLastPara="1" vert="horz" lIns="91440" tIns="45720" rIns="91440" bIns="45720" rtlCol="0" anchor="b" anchorCtr="0">
            <a:normAutofit/>
          </a:bodyPr>
          <a:lstStyle/>
          <a:p>
            <a:pPr lvl="0" indent="0">
              <a:spcBef>
                <a:spcPct val="0"/>
              </a:spcBef>
              <a:spcAft>
                <a:spcPts val="0"/>
              </a:spcAft>
              <a:buClr>
                <a:srgbClr val="262626"/>
              </a:buClr>
              <a:buSzPts val="3600"/>
            </a:pPr>
            <a:r>
              <a:rPr lang="en-US">
                <a:sym typeface="Arial"/>
              </a:rPr>
              <a:t>Summary of Project Management</a:t>
            </a:r>
          </a:p>
        </p:txBody>
      </p:sp>
      <p:sp>
        <p:nvSpPr>
          <p:cNvPr id="410" name="Google Shape;410;p8"/>
          <p:cNvSpPr txBox="1">
            <a:spLocks noGrp="1"/>
          </p:cNvSpPr>
          <p:nvPr>
            <p:ph type="body" idx="1"/>
          </p:nvPr>
        </p:nvSpPr>
        <p:spPr>
          <a:xfrm>
            <a:off x="1097279" y="1845733"/>
            <a:ext cx="7195383" cy="4050533"/>
          </a:xfrm>
          <a:prstGeom prst="rect">
            <a:avLst/>
          </a:prstGeom>
        </p:spPr>
        <p:txBody>
          <a:bodyPr spcFirstLastPara="1" vert="horz" lIns="0" tIns="45720" rIns="0" bIns="45720" rtlCol="0" anchorCtr="0">
            <a:noAutofit/>
          </a:bodyPr>
          <a:lstStyle/>
          <a:p>
            <a:pPr marL="342900" lvl="0" indent="-361950">
              <a:spcBef>
                <a:spcPts val="0"/>
              </a:spcBef>
              <a:spcAft>
                <a:spcPts val="0"/>
              </a:spcAft>
              <a:buSzPts val="2100"/>
              <a:buFont typeface="Calibri" panose="020F0502020204030204" pitchFamily="34" charset="0"/>
              <a:buChar char="●"/>
            </a:pPr>
            <a:r>
              <a:rPr lang="en-US" sz="1600" i="0" u="none" strike="noStrike">
                <a:sym typeface="Arial"/>
              </a:rPr>
              <a:t>Version Control using Gitlab </a:t>
            </a:r>
            <a:endParaRPr lang="en-US" sz="1600">
              <a:sym typeface="Arial"/>
            </a:endParaRPr>
          </a:p>
          <a:p>
            <a:pPr marL="0" lvl="0" indent="0">
              <a:spcBef>
                <a:spcPts val="1600"/>
              </a:spcBef>
              <a:spcAft>
                <a:spcPts val="0"/>
              </a:spcAft>
              <a:buFont typeface="Calibri" panose="020F0502020204030204" pitchFamily="34" charset="0"/>
              <a:buNone/>
            </a:pPr>
            <a:r>
              <a:rPr lang="en-US" sz="1600">
                <a:sym typeface="Arial"/>
              </a:rPr>
              <a:t>       </a:t>
            </a:r>
            <a:r>
              <a:rPr lang="en-US" sz="1600" i="0" u="sng" strike="noStrike">
                <a:sym typeface="Arial"/>
                <a:hlinkClick r:id="rId3">
                  <a:extLst>
                    <a:ext uri="{A12FA001-AC4F-418D-AE19-62706E023703}">
                      <ahyp:hlinkClr xmlns:ahyp="http://schemas.microsoft.com/office/drawing/2018/hyperlinkcolor" val="tx"/>
                    </a:ext>
                  </a:extLst>
                </a:hlinkClick>
              </a:rPr>
              <a:t>https://gitlab.cs.uwindsor.ca/ase_team1/student-networking-application/</a:t>
            </a:r>
            <a:r>
              <a:rPr lang="en-US" sz="1600" i="0" u="none" strike="noStrike">
                <a:sym typeface="Arial"/>
              </a:rPr>
              <a:t> </a:t>
            </a:r>
            <a:endParaRPr lang="en-US" sz="1600">
              <a:sym typeface="Arial"/>
            </a:endParaRPr>
          </a:p>
          <a:p>
            <a:pPr marL="342900" lvl="0" indent="-361950">
              <a:spcBef>
                <a:spcPts val="1600"/>
              </a:spcBef>
              <a:spcAft>
                <a:spcPts val="0"/>
              </a:spcAft>
              <a:buSzPts val="2100"/>
              <a:buFont typeface="Calibri" panose="020F0502020204030204" pitchFamily="34" charset="0"/>
              <a:buChar char="●"/>
            </a:pPr>
            <a:r>
              <a:rPr lang="en-US" sz="1600" i="0" u="none" strike="noStrike">
                <a:sym typeface="Arial"/>
              </a:rPr>
              <a:t>Software Project Management using Redmine</a:t>
            </a:r>
            <a:endParaRPr lang="en-US" sz="1600">
              <a:sym typeface="Arial"/>
            </a:endParaRPr>
          </a:p>
          <a:p>
            <a:pPr marL="342900" lvl="0" indent="0">
              <a:spcBef>
                <a:spcPts val="1600"/>
              </a:spcBef>
              <a:spcAft>
                <a:spcPts val="0"/>
              </a:spcAft>
              <a:buFont typeface="Calibri" panose="020F0502020204030204" pitchFamily="34" charset="0"/>
              <a:buNone/>
            </a:pPr>
            <a:r>
              <a:rPr lang="en-US" sz="1600">
                <a:sym typeface="Arial"/>
              </a:rPr>
              <a:t> </a:t>
            </a:r>
            <a:r>
              <a:rPr lang="en-US" sz="1600" i="0" u="sng" strike="noStrike">
                <a:sym typeface="Arial"/>
                <a:hlinkClick r:id="rId4">
                  <a:extLst>
                    <a:ext uri="{A12FA001-AC4F-418D-AE19-62706E023703}">
                      <ahyp:hlinkClr xmlns:ahyp="http://schemas.microsoft.com/office/drawing/2018/hyperlinkcolor" val="tx"/>
                    </a:ext>
                  </a:extLst>
                </a:hlinkClick>
              </a:rPr>
              <a:t>https://redmine.cs.uwindsor.ca/projects/ase-team1</a:t>
            </a:r>
            <a:r>
              <a:rPr lang="en-US" sz="1600" i="0" u="none" strike="noStrike">
                <a:sym typeface="Arial"/>
              </a:rPr>
              <a:t> </a:t>
            </a:r>
            <a:endParaRPr lang="en-US" sz="1600">
              <a:sym typeface="Arial"/>
            </a:endParaRPr>
          </a:p>
          <a:p>
            <a:pPr marL="342900" lvl="0" indent="-361950">
              <a:spcBef>
                <a:spcPts val="1600"/>
              </a:spcBef>
              <a:spcAft>
                <a:spcPts val="0"/>
              </a:spcAft>
              <a:buSzPts val="2100"/>
              <a:buFont typeface="Calibri" panose="020F0502020204030204" pitchFamily="34" charset="0"/>
              <a:buChar char="●"/>
            </a:pPr>
            <a:r>
              <a:rPr lang="en-US" sz="1600" i="0" u="none" strike="noStrike">
                <a:sym typeface="Arial"/>
              </a:rPr>
              <a:t>Team Communication using Zoom or TeamViewer.</a:t>
            </a:r>
            <a:endParaRPr lang="en-US" sz="1600">
              <a:sym typeface="Arial"/>
            </a:endParaRPr>
          </a:p>
          <a:p>
            <a:pPr marL="342900" lvl="0" indent="-361950">
              <a:spcBef>
                <a:spcPts val="1600"/>
              </a:spcBef>
              <a:spcAft>
                <a:spcPts val="0"/>
              </a:spcAft>
              <a:buSzPts val="2100"/>
              <a:buFont typeface="Calibri" panose="020F0502020204030204" pitchFamily="34" charset="0"/>
              <a:buChar char="●"/>
            </a:pPr>
            <a:r>
              <a:rPr lang="en-US" sz="1600" i="0" u="none" strike="noStrike">
                <a:sym typeface="Arial"/>
              </a:rPr>
              <a:t>Project Website (documentation</a:t>
            </a:r>
            <a:r>
              <a:rPr lang="en-US" sz="1600">
                <a:sym typeface="Arial"/>
              </a:rPr>
              <a:t>): </a:t>
            </a:r>
            <a:r>
              <a:rPr lang="en-US" sz="1600" i="0" u="sng" strike="noStrike">
                <a:sym typeface="Arial"/>
                <a:hlinkClick r:id="rId5">
                  <a:extLst>
                    <a:ext uri="{A12FA001-AC4F-418D-AE19-62706E023703}">
                      <ahyp:hlinkClr xmlns:ahyp="http://schemas.microsoft.com/office/drawing/2018/hyperlinkcolor" val="tx"/>
                    </a:ext>
                  </a:extLst>
                </a:hlinkClick>
              </a:rPr>
              <a:t>https://gitlab.cs.uwindsor.ca/ase_team1/student-networking-application/-/wikis</a:t>
            </a:r>
            <a:endParaRPr lang="en-US" sz="1600">
              <a:sym typeface="Arial"/>
            </a:endParaRPr>
          </a:p>
          <a:p>
            <a:pPr marL="342900" lvl="0" indent="-361950">
              <a:spcBef>
                <a:spcPts val="1600"/>
              </a:spcBef>
              <a:spcAft>
                <a:spcPts val="0"/>
              </a:spcAft>
              <a:buSzPts val="2100"/>
              <a:buFont typeface="Calibri" panose="020F0502020204030204" pitchFamily="34" charset="0"/>
              <a:buChar char="●"/>
            </a:pPr>
            <a:r>
              <a:rPr lang="en-US" sz="1600">
                <a:sym typeface="Arial"/>
              </a:rPr>
              <a:t>IBM Cloud Front (deployment)</a:t>
            </a:r>
          </a:p>
          <a:p>
            <a:pPr marL="342900" lvl="0" indent="-361950">
              <a:spcBef>
                <a:spcPts val="1600"/>
              </a:spcBef>
              <a:spcAft>
                <a:spcPts val="0"/>
              </a:spcAft>
              <a:buSzPts val="2100"/>
              <a:buFont typeface="Calibri" panose="020F0502020204030204" pitchFamily="34" charset="0"/>
              <a:buChar char="●"/>
            </a:pPr>
            <a:r>
              <a:rPr lang="en-US" sz="1600">
                <a:sym typeface="Arial"/>
              </a:rPr>
              <a:t>Testing: Mocha framework and Chai library</a:t>
            </a:r>
          </a:p>
          <a:p>
            <a:pPr marL="457200" lvl="0" indent="0">
              <a:spcBef>
                <a:spcPts val="1600"/>
              </a:spcBef>
              <a:spcAft>
                <a:spcPts val="0"/>
              </a:spcAft>
              <a:buFont typeface="Calibri" panose="020F0502020204030204" pitchFamily="34" charset="0"/>
              <a:buNone/>
            </a:pPr>
            <a:r>
              <a:rPr lang="en-US" sz="1600" i="0" u="none" strike="noStrike">
                <a:sym typeface="Arial"/>
              </a:rPr>
              <a:t> </a:t>
            </a:r>
            <a:br>
              <a:rPr lang="en-US" sz="1600">
                <a:sym typeface="Arial"/>
              </a:rPr>
            </a:br>
            <a:endParaRPr lang="en-US" sz="1600">
              <a:sym typeface="Arial"/>
            </a:endParaRPr>
          </a:p>
        </p:txBody>
      </p:sp>
      <p:pic>
        <p:nvPicPr>
          <p:cNvPr id="94" name="Graphic 93" descr="Magnifying glass">
            <a:extLst>
              <a:ext uri="{FF2B5EF4-FFF2-40B4-BE49-F238E27FC236}">
                <a16:creationId xmlns:a16="http://schemas.microsoft.com/office/drawing/2014/main" id="{425C541D-072D-450B-8CA8-CF32C472C0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0570" y="2084269"/>
            <a:ext cx="3135109" cy="31351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A03A-1B84-4246-A369-E8EB4AFC2DAB}"/>
              </a:ext>
            </a:extLst>
          </p:cNvPr>
          <p:cNvSpPr>
            <a:spLocks noGrp="1"/>
          </p:cNvSpPr>
          <p:nvPr>
            <p:ph type="title"/>
          </p:nvPr>
        </p:nvSpPr>
        <p:spPr/>
        <p:txBody>
          <a:bodyPr/>
          <a:lstStyle/>
          <a:p>
            <a:r>
              <a:rPr lang="en-CA"/>
              <a:t>References</a:t>
            </a:r>
          </a:p>
        </p:txBody>
      </p:sp>
      <p:sp>
        <p:nvSpPr>
          <p:cNvPr id="3" name="Text Placeholder 2">
            <a:extLst>
              <a:ext uri="{FF2B5EF4-FFF2-40B4-BE49-F238E27FC236}">
                <a16:creationId xmlns:a16="http://schemas.microsoft.com/office/drawing/2014/main" id="{B25FD3CE-331B-4BDF-B3B6-BD3BC8E31B8D}"/>
              </a:ext>
            </a:extLst>
          </p:cNvPr>
          <p:cNvSpPr>
            <a:spLocks noGrp="1"/>
          </p:cNvSpPr>
          <p:nvPr>
            <p:ph type="body" idx="1"/>
          </p:nvPr>
        </p:nvSpPr>
        <p:spPr>
          <a:xfrm>
            <a:off x="1580745" y="1975483"/>
            <a:ext cx="9374100" cy="3388800"/>
          </a:xfrm>
        </p:spPr>
        <p:txBody>
          <a:bodyPr/>
          <a:lstStyle/>
          <a:p>
            <a:pPr marL="120650" indent="0">
              <a:buNone/>
            </a:pPr>
            <a:r>
              <a:rPr lang="en-CA"/>
              <a:t>[1] </a:t>
            </a:r>
            <a:r>
              <a:rPr lang="en-US"/>
              <a:t>siod1616, “New Year Planning Meetings Done Right,” Vue Columbus, 20-Dec-2018. [Online]. Available: https://vuecolumbus.com/meeting-rooms/new-year-planning-meetings-done-right/. [Accessed: 02-Dec-2020].</a:t>
            </a:r>
            <a:endParaRPr lang="en-CA"/>
          </a:p>
        </p:txBody>
      </p:sp>
    </p:spTree>
    <p:extLst>
      <p:ext uri="{BB962C8B-B14F-4D97-AF65-F5344CB8AC3E}">
        <p14:creationId xmlns:p14="http://schemas.microsoft.com/office/powerpoint/2010/main" val="38799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sp>
        <p:nvSpPr>
          <p:cNvPr id="101" name="Rectangle 10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 name="Rectangle 10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5" name="Straight Connector 10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7" name="Rectangle 106">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Google Shape;415;gaee17dc87f_4_0"/>
          <p:cNvSpPr txBox="1">
            <a:spLocks noGrp="1"/>
          </p:cNvSpPr>
          <p:nvPr>
            <p:ph type="title"/>
          </p:nvPr>
        </p:nvSpPr>
        <p:spPr>
          <a:xfrm>
            <a:off x="965201" y="643467"/>
            <a:ext cx="6255026" cy="5054008"/>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sz="8000">
                <a:solidFill>
                  <a:schemeClr val="tx1">
                    <a:lumMod val="85000"/>
                    <a:lumOff val="15000"/>
                  </a:schemeClr>
                </a:solidFill>
              </a:rPr>
              <a:t>Thank you</a:t>
            </a:r>
          </a:p>
        </p:txBody>
      </p:sp>
      <p:sp>
        <p:nvSpPr>
          <p:cNvPr id="416" name="Google Shape;416;gaee17dc87f_4_0"/>
          <p:cNvSpPr txBox="1">
            <a:spLocks noGrp="1"/>
          </p:cNvSpPr>
          <p:nvPr>
            <p:ph type="body" idx="1"/>
          </p:nvPr>
        </p:nvSpPr>
        <p:spPr>
          <a:xfrm>
            <a:off x="7870995" y="643467"/>
            <a:ext cx="3341488" cy="5054008"/>
          </a:xfrm>
          <a:prstGeom prst="rect">
            <a:avLst/>
          </a:prstGeom>
        </p:spPr>
        <p:txBody>
          <a:bodyPr spcFirstLastPara="1" vert="horz" lIns="91440" tIns="45720" rIns="91440" bIns="45720" rtlCol="0" anchor="ctr" anchorCtr="0">
            <a:normAutofit/>
          </a:bodyPr>
          <a:lstStyle/>
          <a:p>
            <a:pPr marL="0" lvl="0" indent="0" algn="l">
              <a:spcBef>
                <a:spcPts val="1200"/>
              </a:spcBef>
              <a:spcAft>
                <a:spcPts val="200"/>
              </a:spcAft>
              <a:buClr>
                <a:schemeClr val="accent1"/>
              </a:buClr>
              <a:buSzPct val="100000"/>
              <a:buNone/>
            </a:pPr>
            <a:r>
              <a:rPr lang="en-US" sz="3200" cap="all" spc="200">
                <a:solidFill>
                  <a:schemeClr val="tx2"/>
                </a:solidFill>
                <a:latin typeface="+mj-lt"/>
              </a:rPr>
              <a:t>Any Question ?</a:t>
            </a:r>
          </a:p>
        </p:txBody>
      </p:sp>
      <p:cxnSp>
        <p:nvCxnSpPr>
          <p:cNvPr id="109" name="Straight Connector 108">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1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CE76749-598B-415B-90D3-F7468BD49639}"/>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a:spcBef>
                <a:spcPct val="0"/>
              </a:spcBef>
            </a:pPr>
            <a:r>
              <a:rPr lang="en-US" b="1" dirty="0"/>
              <a:t>Table of Contents</a:t>
            </a:r>
          </a:p>
        </p:txBody>
      </p:sp>
      <p:graphicFrame>
        <p:nvGraphicFramePr>
          <p:cNvPr id="11" name="Text Placeholder 3">
            <a:extLst>
              <a:ext uri="{FF2B5EF4-FFF2-40B4-BE49-F238E27FC236}">
                <a16:creationId xmlns:a16="http://schemas.microsoft.com/office/drawing/2014/main" id="{62797669-4D5C-4126-A244-94390A3AA36D}"/>
              </a:ext>
            </a:extLst>
          </p:cNvPr>
          <p:cNvGraphicFramePr/>
          <p:nvPr>
            <p:extLst>
              <p:ext uri="{D42A27DB-BD31-4B8C-83A1-F6EECF244321}">
                <p14:modId xmlns:p14="http://schemas.microsoft.com/office/powerpoint/2010/main" val="189795899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7330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9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5" name="Rectangle 19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6" name="Straight Connector 19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94">
            <a:extLst>
              <a:ext uri="{FF2B5EF4-FFF2-40B4-BE49-F238E27FC236}">
                <a16:creationId xmlns:a16="http://schemas.microsoft.com/office/drawing/2014/main" id="{9549EB89-5BFB-4E1E-AEEA-87C343D80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See the sourcsiod1616, “New Year Planning Meetings Done Right,” Vue Columbus, 20-Dec-2018. [Online]. Available: https://vuecolumbus.com/meeting-rooms/new-year-planning-meetings-done-right/. [Accessed: 02-Dec-2020].e image">
            <a:extLst>
              <a:ext uri="{FF2B5EF4-FFF2-40B4-BE49-F238E27FC236}">
                <a16:creationId xmlns:a16="http://schemas.microsoft.com/office/drawing/2014/main" id="{6489832D-E339-48C1-A527-E462069487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7" r="-1" b="6962"/>
          <a:stretch/>
        </p:blipFill>
        <p:spPr bwMode="auto">
          <a:xfrm>
            <a:off x="633999" y="577017"/>
            <a:ext cx="6275667" cy="5577840"/>
          </a:xfrm>
          <a:prstGeom prst="rect">
            <a:avLst/>
          </a:prstGeom>
          <a:noFill/>
          <a:extLst>
            <a:ext uri="{909E8E84-426E-40DD-AFC4-6F175D3DCCD1}">
              <a14:hiddenFill xmlns:a14="http://schemas.microsoft.com/office/drawing/2010/main">
                <a:solidFill>
                  <a:srgbClr val="FFFFFF"/>
                </a:solidFill>
              </a14:hiddenFill>
            </a:ext>
          </a:extLst>
        </p:spPr>
      </p:pic>
      <p:sp>
        <p:nvSpPr>
          <p:cNvPr id="1038" name="Rectangle 195">
            <a:extLst>
              <a:ext uri="{FF2B5EF4-FFF2-40B4-BE49-F238E27FC236}">
                <a16:creationId xmlns:a16="http://schemas.microsoft.com/office/drawing/2014/main" id="{3D1FA295-BDF6-44B9-90C5-FE3E2CE35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CEAF92DC-24A0-4EEA-A871-A8E7637EE76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Missing fun activities in class </a:t>
            </a:r>
            <a:r>
              <a:rPr lang="en-US" sz="4400">
                <a:solidFill>
                  <a:srgbClr val="FFFFFF"/>
                </a:solidFill>
                <a:sym typeface="Wingdings" panose="05000000000000000000" pitchFamily="2" charset="2"/>
              </a:rPr>
              <a:t></a:t>
            </a:r>
            <a:endParaRPr lang="en-US" sz="4400">
              <a:solidFill>
                <a:srgbClr val="FFFFFF"/>
              </a:solidFill>
            </a:endParaRPr>
          </a:p>
        </p:txBody>
      </p:sp>
      <p:sp>
        <p:nvSpPr>
          <p:cNvPr id="1039" name="Rectangle 196">
            <a:extLst>
              <a:ext uri="{FF2B5EF4-FFF2-40B4-BE49-F238E27FC236}">
                <a16:creationId xmlns:a16="http://schemas.microsoft.com/office/drawing/2014/main" id="{81A36F1F-EEAE-48D1-A1FB-BD6FC8506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F1D51C4-FF9B-4175-9315-D4BA834641B2}"/>
              </a:ext>
            </a:extLst>
          </p:cNvPr>
          <p:cNvSpPr txBox="1"/>
          <p:nvPr/>
        </p:nvSpPr>
        <p:spPr>
          <a:xfrm>
            <a:off x="6876553" y="5962508"/>
            <a:ext cx="542197" cy="369332"/>
          </a:xfrm>
          <a:prstGeom prst="rect">
            <a:avLst/>
          </a:prstGeom>
          <a:noFill/>
        </p:spPr>
        <p:txBody>
          <a:bodyPr wrap="square" rtlCol="0">
            <a:spAutoFit/>
          </a:bodyPr>
          <a:lstStyle/>
          <a:p>
            <a:r>
              <a:rPr lang="en-CA"/>
              <a:t>[1]</a:t>
            </a:r>
          </a:p>
        </p:txBody>
      </p:sp>
    </p:spTree>
    <p:extLst>
      <p:ext uri="{BB962C8B-B14F-4D97-AF65-F5344CB8AC3E}">
        <p14:creationId xmlns:p14="http://schemas.microsoft.com/office/powerpoint/2010/main" val="72069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p:nvSpPr>
          <p:cNvPr id="323" name="Google Shape;323;p3"/>
          <p:cNvSpPr txBox="1">
            <a:spLocks noGrp="1"/>
          </p:cNvSpPr>
          <p:nvPr>
            <p:ph type="title"/>
          </p:nvPr>
        </p:nvSpPr>
        <p:spPr>
          <a:xfrm>
            <a:off x="1097280" y="286603"/>
            <a:ext cx="10058400" cy="1450757"/>
          </a:xfrm>
          <a:prstGeom prst="rect">
            <a:avLst/>
          </a:prstGeom>
        </p:spPr>
        <p:txBody>
          <a:bodyPr spcFirstLastPara="1" lIns="91425" tIns="45700" rIns="91425" bIns="45700" anchorCtr="0">
            <a:normAutofit/>
          </a:bodyPr>
          <a:lstStyle/>
          <a:p>
            <a:pPr marL="0" lvl="0" indent="0" rtl="0">
              <a:spcBef>
                <a:spcPts val="0"/>
              </a:spcBef>
              <a:spcAft>
                <a:spcPts val="0"/>
              </a:spcAft>
              <a:buClr>
                <a:srgbClr val="262626"/>
              </a:buClr>
              <a:buSzPts val="3600"/>
              <a:buFont typeface="Century Gothic"/>
              <a:buNone/>
            </a:pPr>
            <a:r>
              <a:rPr lang="en-CA" b="1" dirty="0">
                <a:ea typeface="Arial"/>
                <a:cs typeface="Arial"/>
                <a:sym typeface="Arial"/>
              </a:rPr>
              <a:t>Business Case and Vision</a:t>
            </a:r>
          </a:p>
        </p:txBody>
      </p:sp>
      <p:sp>
        <p:nvSpPr>
          <p:cNvPr id="324" name="Google Shape;324;p3"/>
          <p:cNvSpPr txBox="1">
            <a:spLocks noGrp="1"/>
          </p:cNvSpPr>
          <p:nvPr>
            <p:ph idx="1"/>
          </p:nvPr>
        </p:nvSpPr>
        <p:spPr>
          <a:xfrm>
            <a:off x="1097279" y="1845733"/>
            <a:ext cx="7337273" cy="4192459"/>
          </a:xfrm>
          <a:prstGeom prst="rect">
            <a:avLst/>
          </a:prstGeom>
        </p:spPr>
        <p:txBody>
          <a:bodyPr spcFirstLastPara="1" lIns="91425" tIns="45700" rIns="91425" bIns="45700" anchorCtr="0">
            <a:normAutofit lnSpcReduction="10000"/>
          </a:bodyPr>
          <a:lstStyle/>
          <a:p>
            <a:pPr marL="0" lvl="0" indent="0" rtl="0">
              <a:spcBef>
                <a:spcPts val="0"/>
              </a:spcBef>
              <a:spcAft>
                <a:spcPts val="600"/>
              </a:spcAft>
              <a:buNone/>
            </a:pPr>
            <a:r>
              <a:rPr lang="en-US" sz="2400" b="1" dirty="0">
                <a:ea typeface="Arial"/>
                <a:cs typeface="Arial"/>
                <a:sym typeface="Arial"/>
              </a:rPr>
              <a:t>Business Case </a:t>
            </a:r>
            <a:endParaRPr lang="en-US" sz="2400" dirty="0">
              <a:ea typeface="Arial"/>
              <a:cs typeface="Arial"/>
              <a:sym typeface="Arial"/>
            </a:endParaRPr>
          </a:p>
          <a:p>
            <a:pPr marL="457200" lvl="0" indent="-385127" rtl="0">
              <a:spcBef>
                <a:spcPts val="0"/>
              </a:spcBef>
              <a:spcAft>
                <a:spcPts val="600"/>
              </a:spcAft>
              <a:buClr>
                <a:srgbClr val="233A44"/>
              </a:buClr>
              <a:buSzPts val="2465"/>
              <a:buFont typeface="Arial"/>
              <a:buChar char="●"/>
            </a:pPr>
            <a:r>
              <a:rPr lang="en-US" sz="2400" dirty="0">
                <a:ea typeface="Arial"/>
                <a:cs typeface="Arial"/>
                <a:sym typeface="Arial"/>
              </a:rPr>
              <a:t>Reason - To provide students online networking platform</a:t>
            </a:r>
          </a:p>
          <a:p>
            <a:pPr marL="457200" lvl="0" indent="-385127" rtl="0">
              <a:spcBef>
                <a:spcPts val="0"/>
              </a:spcBef>
              <a:spcAft>
                <a:spcPts val="600"/>
              </a:spcAft>
              <a:buClr>
                <a:srgbClr val="233A44"/>
              </a:buClr>
              <a:buSzPts val="2465"/>
              <a:buFont typeface="Arial"/>
              <a:buChar char="●"/>
            </a:pPr>
            <a:r>
              <a:rPr lang="en-US" sz="2400" dirty="0">
                <a:ea typeface="Arial"/>
                <a:cs typeface="Arial"/>
                <a:sym typeface="Arial"/>
              </a:rPr>
              <a:t>Benefits - Conduct group meetups and have fun activities</a:t>
            </a:r>
          </a:p>
          <a:p>
            <a:pPr marL="457200" lvl="0" indent="-385127" rtl="0">
              <a:spcBef>
                <a:spcPts val="0"/>
              </a:spcBef>
              <a:spcAft>
                <a:spcPts val="600"/>
              </a:spcAft>
              <a:buClr>
                <a:srgbClr val="233A44"/>
              </a:buClr>
              <a:buSzPts val="2465"/>
              <a:buFont typeface="Arial"/>
              <a:buChar char="●"/>
            </a:pPr>
            <a:r>
              <a:rPr lang="en-US" sz="2400" dirty="0">
                <a:ea typeface="Arial"/>
                <a:cs typeface="Arial"/>
                <a:sym typeface="Arial"/>
              </a:rPr>
              <a:t>Time Scale - To implement in 50 days.</a:t>
            </a:r>
          </a:p>
          <a:p>
            <a:pPr marL="457200" lvl="0" indent="-385127" rtl="0">
              <a:spcBef>
                <a:spcPts val="0"/>
              </a:spcBef>
              <a:spcAft>
                <a:spcPts val="600"/>
              </a:spcAft>
              <a:buClr>
                <a:srgbClr val="233A44"/>
              </a:buClr>
              <a:buSzPts val="2465"/>
              <a:buFont typeface="Arial"/>
              <a:buChar char="●"/>
            </a:pPr>
            <a:r>
              <a:rPr lang="en-US" sz="2400" dirty="0">
                <a:ea typeface="Arial"/>
                <a:cs typeface="Arial"/>
                <a:sym typeface="Arial"/>
              </a:rPr>
              <a:t>Budget - Use online free software for students and our laptops for implementation.</a:t>
            </a:r>
          </a:p>
          <a:p>
            <a:pPr marL="0" lvl="0" indent="0" rtl="0">
              <a:spcBef>
                <a:spcPts val="0"/>
              </a:spcBef>
              <a:spcAft>
                <a:spcPts val="600"/>
              </a:spcAft>
              <a:buNone/>
            </a:pPr>
            <a:endParaRPr lang="en-US" sz="2400" b="1" dirty="0">
              <a:ea typeface="Arial"/>
              <a:cs typeface="Arial"/>
              <a:sym typeface="Arial"/>
            </a:endParaRPr>
          </a:p>
          <a:p>
            <a:pPr marL="0" lvl="0" indent="0" rtl="0">
              <a:spcBef>
                <a:spcPts val="0"/>
              </a:spcBef>
              <a:spcAft>
                <a:spcPts val="600"/>
              </a:spcAft>
              <a:buNone/>
            </a:pPr>
            <a:r>
              <a:rPr lang="en-US" sz="2400" b="1" dirty="0">
                <a:ea typeface="Arial"/>
                <a:cs typeface="Arial"/>
                <a:sym typeface="Arial"/>
              </a:rPr>
              <a:t>Vision</a:t>
            </a:r>
            <a:r>
              <a:rPr lang="en-US" sz="2400" dirty="0">
                <a:ea typeface="Arial"/>
                <a:cs typeface="Arial"/>
                <a:sym typeface="Arial"/>
              </a:rPr>
              <a:t>: To provide a virtual environment for students of Windsor to communicate with peer students. Further, to discuss and share information regarding a topic or event</a:t>
            </a:r>
            <a:r>
              <a:rPr lang="en-US" sz="2400" dirty="0">
                <a:latin typeface="Arial"/>
                <a:ea typeface="Arial"/>
                <a:cs typeface="Arial"/>
                <a:sym typeface="Arial"/>
              </a:rPr>
              <a:t>.</a:t>
            </a:r>
          </a:p>
          <a:p>
            <a:pPr marL="0" lvl="0" indent="0" rtl="0">
              <a:spcBef>
                <a:spcPts val="0"/>
              </a:spcBef>
              <a:spcAft>
                <a:spcPts val="600"/>
              </a:spcAft>
              <a:buNone/>
            </a:pPr>
            <a:endParaRPr lang="en-US" sz="1900" dirty="0">
              <a:latin typeface="Arial"/>
              <a:ea typeface="Arial"/>
              <a:cs typeface="Arial"/>
              <a:sym typeface="Arial"/>
            </a:endParaRPr>
          </a:p>
          <a:p>
            <a:pPr marL="0" lvl="0" indent="0" rtl="0">
              <a:spcBef>
                <a:spcPts val="0"/>
              </a:spcBef>
              <a:spcAft>
                <a:spcPts val="600"/>
              </a:spcAft>
              <a:buNone/>
            </a:pPr>
            <a:endParaRPr lang="en-US" sz="1900" b="1" dirty="0">
              <a:latin typeface="Arial"/>
              <a:ea typeface="Arial"/>
              <a:cs typeface="Arial"/>
              <a:sym typeface="Arial"/>
            </a:endParaRPr>
          </a:p>
        </p:txBody>
      </p:sp>
      <p:pic>
        <p:nvPicPr>
          <p:cNvPr id="72" name="Graphic 71" descr="Users">
            <a:extLst>
              <a:ext uri="{FF2B5EF4-FFF2-40B4-BE49-F238E27FC236}">
                <a16:creationId xmlns:a16="http://schemas.microsoft.com/office/drawing/2014/main" id="{54FFF4A4-5CD5-4E6A-B3A0-FD40CA761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0570" y="2084269"/>
            <a:ext cx="3135109" cy="31351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8"/>
        <p:cNvGrpSpPr/>
        <p:nvPr/>
      </p:nvGrpSpPr>
      <p:grpSpPr>
        <a:xfrm>
          <a:off x="0" y="0"/>
          <a:ext cx="0" cy="0"/>
          <a:chOff x="0" y="0"/>
          <a:chExt cx="0" cy="0"/>
        </a:xfrm>
      </p:grpSpPr>
      <p:sp>
        <p:nvSpPr>
          <p:cNvPr id="329" name="Google Shape;329;p4"/>
          <p:cNvSpPr txBox="1">
            <a:spLocks noGrp="1"/>
          </p:cNvSpPr>
          <p:nvPr>
            <p:ph type="title"/>
          </p:nvPr>
        </p:nvSpPr>
        <p:spPr>
          <a:xfrm>
            <a:off x="1097280" y="286603"/>
            <a:ext cx="10058400" cy="1450757"/>
          </a:xfrm>
          <a:prstGeom prst="rect">
            <a:avLst/>
          </a:prstGeom>
        </p:spPr>
        <p:txBody>
          <a:bodyPr spcFirstLastPara="1" lIns="91425" tIns="45700" rIns="91425" bIns="45700" anchorCtr="0">
            <a:normAutofit/>
          </a:bodyPr>
          <a:lstStyle/>
          <a:p>
            <a:pPr marL="0" lvl="0" indent="0" rtl="0">
              <a:spcBef>
                <a:spcPts val="0"/>
              </a:spcBef>
              <a:spcAft>
                <a:spcPts val="0"/>
              </a:spcAft>
              <a:buClr>
                <a:srgbClr val="262626"/>
              </a:buClr>
              <a:buSzPts val="3600"/>
              <a:buFont typeface="Century Gothic"/>
              <a:buNone/>
            </a:pPr>
            <a:r>
              <a:rPr lang="en-CA" b="1" dirty="0">
                <a:ea typeface="Arial"/>
                <a:cs typeface="Arial"/>
                <a:sym typeface="Arial"/>
              </a:rPr>
              <a:t>Objectives</a:t>
            </a:r>
          </a:p>
        </p:txBody>
      </p:sp>
      <p:graphicFrame>
        <p:nvGraphicFramePr>
          <p:cNvPr id="332" name="Google Shape;330;p4">
            <a:extLst>
              <a:ext uri="{FF2B5EF4-FFF2-40B4-BE49-F238E27FC236}">
                <a16:creationId xmlns:a16="http://schemas.microsoft.com/office/drawing/2014/main" id="{706DBEC5-1CDE-4BB1-8604-B8BAF6871413}"/>
              </a:ext>
            </a:extLst>
          </p:cNvPr>
          <p:cNvGraphicFramePr>
            <a:graphicFrameLocks noGrp="1"/>
          </p:cNvGraphicFramePr>
          <p:nvPr>
            <p:ph idx="1"/>
            <p:extLst>
              <p:ext uri="{D42A27DB-BD31-4B8C-83A1-F6EECF244321}">
                <p14:modId xmlns:p14="http://schemas.microsoft.com/office/powerpoint/2010/main" val="3717552462"/>
              </p:ext>
            </p:extLst>
          </p:nvPr>
        </p:nvGraphicFramePr>
        <p:xfrm>
          <a:off x="1096963" y="1986454"/>
          <a:ext cx="10364568" cy="4099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4"/>
        <p:cNvGrpSpPr/>
        <p:nvPr/>
      </p:nvGrpSpPr>
      <p:grpSpPr>
        <a:xfrm>
          <a:off x="0" y="0"/>
          <a:ext cx="0" cy="0"/>
          <a:chOff x="0" y="0"/>
          <a:chExt cx="0" cy="0"/>
        </a:xfrm>
      </p:grpSpPr>
      <p:sp>
        <p:nvSpPr>
          <p:cNvPr id="335" name="Google Shape;335;p5"/>
          <p:cNvSpPr txBox="1">
            <a:spLocks noGrp="1"/>
          </p:cNvSpPr>
          <p:nvPr>
            <p:ph type="title"/>
          </p:nvPr>
        </p:nvSpPr>
        <p:spPr>
          <a:xfrm>
            <a:off x="1097280" y="286603"/>
            <a:ext cx="10058400" cy="1450757"/>
          </a:xfrm>
          <a:prstGeom prst="rect">
            <a:avLst/>
          </a:prstGeom>
        </p:spPr>
        <p:txBody>
          <a:bodyPr spcFirstLastPara="1" lIns="91425" tIns="45700" rIns="91425" bIns="45700" anchorCtr="0">
            <a:normAutofit/>
          </a:bodyPr>
          <a:lstStyle/>
          <a:p>
            <a:pPr marL="0" lvl="0" indent="0" rtl="0">
              <a:spcBef>
                <a:spcPts val="0"/>
              </a:spcBef>
              <a:spcAft>
                <a:spcPts val="0"/>
              </a:spcAft>
              <a:buClr>
                <a:srgbClr val="262626"/>
              </a:buClr>
              <a:buSzPts val="3600"/>
              <a:buFont typeface="Century Gothic"/>
              <a:buNone/>
            </a:pPr>
            <a:r>
              <a:rPr lang="en-CA" dirty="0">
                <a:latin typeface="Arial"/>
                <a:ea typeface="Arial"/>
                <a:cs typeface="Arial"/>
                <a:sym typeface="Arial"/>
              </a:rPr>
              <a:t> </a:t>
            </a:r>
            <a:r>
              <a:rPr lang="en-CA" b="1" dirty="0">
                <a:ea typeface="Arial"/>
                <a:cs typeface="Arial"/>
                <a:sym typeface="Arial"/>
              </a:rPr>
              <a:t>Overview of System</a:t>
            </a:r>
          </a:p>
        </p:txBody>
      </p:sp>
      <p:sp>
        <p:nvSpPr>
          <p:cNvPr id="336" name="Google Shape;336;p5"/>
          <p:cNvSpPr txBox="1">
            <a:spLocks noGrp="1"/>
          </p:cNvSpPr>
          <p:nvPr>
            <p:ph idx="1"/>
          </p:nvPr>
        </p:nvSpPr>
        <p:spPr>
          <a:xfrm>
            <a:off x="1097279" y="1845734"/>
            <a:ext cx="6454987" cy="4023360"/>
          </a:xfrm>
          <a:prstGeom prst="rect">
            <a:avLst/>
          </a:prstGeom>
        </p:spPr>
        <p:txBody>
          <a:bodyPr spcFirstLastPara="1" lIns="91425" tIns="45700" rIns="91425" bIns="45700" anchorCtr="0">
            <a:normAutofit/>
          </a:bodyPr>
          <a:lstStyle/>
          <a:p>
            <a:pPr marL="0" lvl="0" indent="0" rtl="0">
              <a:spcBef>
                <a:spcPts val="0"/>
              </a:spcBef>
              <a:spcAft>
                <a:spcPts val="600"/>
              </a:spcAft>
              <a:buNone/>
            </a:pPr>
            <a:r>
              <a:rPr lang="en-CA" i="0" u="none" strike="noStrike" dirty="0">
                <a:ea typeface="Arial"/>
                <a:cs typeface="Arial"/>
                <a:sym typeface="Arial"/>
              </a:rPr>
              <a:t>System Design</a:t>
            </a:r>
            <a:endParaRPr lang="en-CA" dirty="0">
              <a:ea typeface="Arial"/>
              <a:cs typeface="Arial"/>
              <a:sym typeface="Arial"/>
            </a:endParaRPr>
          </a:p>
          <a:p>
            <a:pPr marL="342900" lvl="0" indent="-361950" rtl="0">
              <a:spcBef>
                <a:spcPts val="0"/>
              </a:spcBef>
              <a:spcAft>
                <a:spcPts val="600"/>
              </a:spcAft>
              <a:buSzPts val="2100"/>
              <a:buFont typeface="Arial"/>
              <a:buAutoNum type="arabicPeriod"/>
            </a:pPr>
            <a:r>
              <a:rPr lang="en-CA" i="0" u="none" strike="noStrike" dirty="0">
                <a:ea typeface="Arial"/>
                <a:cs typeface="Arial"/>
                <a:sym typeface="Arial"/>
              </a:rPr>
              <a:t>Database</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SQL- IBM DB2</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Backup - Maintain frequent backups</a:t>
            </a:r>
            <a:endParaRPr lang="en-CA" dirty="0">
              <a:ea typeface="Arial"/>
              <a:cs typeface="Arial"/>
              <a:sym typeface="Arial"/>
            </a:endParaRPr>
          </a:p>
          <a:p>
            <a:pPr marL="342900" lvl="0" indent="-361950" rtl="0">
              <a:spcBef>
                <a:spcPts val="0"/>
              </a:spcBef>
              <a:spcAft>
                <a:spcPts val="600"/>
              </a:spcAft>
              <a:buSzPts val="2100"/>
              <a:buFont typeface="Arial"/>
              <a:buAutoNum type="arabicPeriod" startAt="2"/>
            </a:pPr>
            <a:r>
              <a:rPr lang="en-CA" i="0" u="none" strike="noStrike" dirty="0">
                <a:ea typeface="Arial"/>
                <a:cs typeface="Arial"/>
                <a:sym typeface="Arial"/>
              </a:rPr>
              <a:t>API design - REST </a:t>
            </a:r>
            <a:endParaRPr lang="en-CA" dirty="0">
              <a:ea typeface="Arial"/>
              <a:cs typeface="Arial"/>
              <a:sym typeface="Arial"/>
            </a:endParaRPr>
          </a:p>
          <a:p>
            <a:pPr marL="342900" lvl="0" indent="-361950" rtl="0">
              <a:spcBef>
                <a:spcPts val="0"/>
              </a:spcBef>
              <a:spcAft>
                <a:spcPts val="600"/>
              </a:spcAft>
              <a:buSzPts val="2100"/>
              <a:buFont typeface="Arial"/>
              <a:buAutoNum type="arabicPeriod" startAt="2"/>
            </a:pPr>
            <a:r>
              <a:rPr lang="en-CA" i="0" u="none" strike="noStrike" dirty="0">
                <a:ea typeface="Arial"/>
                <a:cs typeface="Arial"/>
                <a:sym typeface="Arial"/>
              </a:rPr>
              <a:t>Front end development</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System Architecture Type - Client- Server Architecture</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Platform - Node.js </a:t>
            </a:r>
            <a:endParaRPr lang="en-CA" dirty="0">
              <a:ea typeface="Arial"/>
              <a:cs typeface="Arial"/>
              <a:sym typeface="Arial"/>
            </a:endParaRPr>
          </a:p>
          <a:p>
            <a:pPr marL="342900" lvl="0" indent="-361950" rtl="0">
              <a:spcBef>
                <a:spcPts val="0"/>
              </a:spcBef>
              <a:spcAft>
                <a:spcPts val="600"/>
              </a:spcAft>
              <a:buSzPts val="2100"/>
              <a:buFont typeface="Arial"/>
              <a:buAutoNum type="arabicPeriod" startAt="4"/>
            </a:pPr>
            <a:r>
              <a:rPr lang="en-CA" i="0" u="none" strike="noStrike" dirty="0">
                <a:ea typeface="Arial"/>
                <a:cs typeface="Arial"/>
                <a:sym typeface="Arial"/>
              </a:rPr>
              <a:t>Back end development</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Language - Express and Node.js</a:t>
            </a:r>
            <a:endParaRPr lang="en-CA" dirty="0">
              <a:ea typeface="Arial"/>
              <a:cs typeface="Arial"/>
              <a:sym typeface="Arial"/>
            </a:endParaRPr>
          </a:p>
          <a:p>
            <a:pPr marL="457200" lvl="0" indent="-361950" rtl="0">
              <a:spcBef>
                <a:spcPts val="0"/>
              </a:spcBef>
              <a:spcAft>
                <a:spcPts val="600"/>
              </a:spcAft>
              <a:buSzPts val="2100"/>
              <a:buFont typeface="Arial"/>
              <a:buChar char="•"/>
            </a:pPr>
            <a:r>
              <a:rPr lang="en-CA" i="0" u="none" strike="noStrike" dirty="0">
                <a:ea typeface="Arial"/>
                <a:cs typeface="Arial"/>
                <a:sym typeface="Arial"/>
              </a:rPr>
              <a:t>Framework/server - IBM Cloud</a:t>
            </a:r>
            <a:endParaRPr lang="en-CA" dirty="0">
              <a:ea typeface="Arial"/>
              <a:cs typeface="Arial"/>
              <a:sym typeface="Arial"/>
            </a:endParaRPr>
          </a:p>
        </p:txBody>
      </p:sp>
      <p:pic>
        <p:nvPicPr>
          <p:cNvPr id="84" name="Graphic 83" descr="Database">
            <a:extLst>
              <a:ext uri="{FF2B5EF4-FFF2-40B4-BE49-F238E27FC236}">
                <a16:creationId xmlns:a16="http://schemas.microsoft.com/office/drawing/2014/main" id="{9BED0BA4-3F02-43BD-B909-C66BD30DF7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0570" y="2084269"/>
            <a:ext cx="3135109" cy="31351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ae7f0c9f49_2_258"/>
          <p:cNvSpPr txBox="1">
            <a:spLocks noGrp="1"/>
          </p:cNvSpPr>
          <p:nvPr>
            <p:ph type="title"/>
          </p:nvPr>
        </p:nvSpPr>
        <p:spPr>
          <a:xfrm>
            <a:off x="1640600" y="631098"/>
            <a:ext cx="9864000" cy="1589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b="1" dirty="0">
                <a:ea typeface="Arial"/>
                <a:cs typeface="Arial"/>
                <a:sym typeface="Arial"/>
              </a:rPr>
              <a:t>System Architecture</a:t>
            </a:r>
          </a:p>
        </p:txBody>
      </p:sp>
      <p:sp>
        <p:nvSpPr>
          <p:cNvPr id="342" name="Google Shape;342;gae7f0c9f49_2_258"/>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43" name="Google Shape;343;gae7f0c9f49_2_258"/>
          <p:cNvPicPr preferRelativeResize="0"/>
          <p:nvPr/>
        </p:nvPicPr>
        <p:blipFill>
          <a:blip r:embed="rId3">
            <a:alphaModFix/>
          </a:blip>
          <a:stretch>
            <a:fillRect/>
          </a:stretch>
        </p:blipFill>
        <p:spPr>
          <a:xfrm>
            <a:off x="687400" y="1596384"/>
            <a:ext cx="11097276" cy="4139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sp>
        <p:nvSpPr>
          <p:cNvPr id="199" name="Rectangle 16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Rectangle 16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1" name="Straight Connector 16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2" name="Rectangle 16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Google Shape;348;p6"/>
          <p:cNvSpPr txBox="1">
            <a:spLocks noGrp="1"/>
          </p:cNvSpPr>
          <p:nvPr>
            <p:ph type="title"/>
          </p:nvPr>
        </p:nvSpPr>
        <p:spPr>
          <a:xfrm>
            <a:off x="8141110" y="639097"/>
            <a:ext cx="3401961" cy="3686015"/>
          </a:xfrm>
          <a:prstGeom prst="rect">
            <a:avLst/>
          </a:prstGeom>
        </p:spPr>
        <p:txBody>
          <a:bodyPr spcFirstLastPara="1" vert="horz" lIns="91440" tIns="45720" rIns="91440" bIns="45720" rtlCol="0" anchor="b" anchorCtr="0">
            <a:normAutofit/>
          </a:bodyPr>
          <a:lstStyle/>
          <a:p>
            <a:pPr marL="0" lvl="0" indent="0">
              <a:spcAft>
                <a:spcPts val="0"/>
              </a:spcAft>
              <a:buClr>
                <a:srgbClr val="262626"/>
              </a:buClr>
              <a:buSzPts val="3600"/>
            </a:pPr>
            <a:r>
              <a:rPr lang="en-US" sz="6600" b="1" dirty="0">
                <a:solidFill>
                  <a:schemeClr val="tx1">
                    <a:lumMod val="85000"/>
                    <a:lumOff val="15000"/>
                  </a:schemeClr>
                </a:solidFill>
                <a:sym typeface="Arial"/>
              </a:rPr>
              <a:t>Home page</a:t>
            </a:r>
          </a:p>
        </p:txBody>
      </p:sp>
      <p:pic>
        <p:nvPicPr>
          <p:cNvPr id="350" name="Google Shape;350;p6"/>
          <p:cNvPicPr preferRelativeResize="0">
            <a:picLocks noGrp="1"/>
          </p:cNvPicPr>
          <p:nvPr>
            <p:ph idx="1"/>
          </p:nvPr>
        </p:nvPicPr>
        <p:blipFill rotWithShape="1">
          <a:blip r:embed="rId3"/>
          <a:srcRect t="878" b="14250"/>
          <a:stretch/>
        </p:blipFill>
        <p:spPr>
          <a:xfrm>
            <a:off x="402459" y="1060537"/>
            <a:ext cx="7535917" cy="4736925"/>
          </a:xfrm>
          <a:prstGeom prst="rect">
            <a:avLst/>
          </a:prstGeom>
          <a:noFill/>
        </p:spPr>
      </p:pic>
      <p:cxnSp>
        <p:nvCxnSpPr>
          <p:cNvPr id="203" name="Straight Connector 17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4" name="Rectangle 17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 name="Rectangle 17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92" name="Rectangle 19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 name="Rectangle 19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 name="Straight Connector 19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5" name="Rectangle 194">
            <a:extLst>
              <a:ext uri="{FF2B5EF4-FFF2-40B4-BE49-F238E27FC236}">
                <a16:creationId xmlns:a16="http://schemas.microsoft.com/office/drawing/2014/main" id="{01C6F51C-53CC-4D4B-98DA-C143852FC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2"/>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C4C28B9C-C998-4E43-AB51-E1FE43AC53F4}"/>
              </a:ext>
            </a:extLst>
          </p:cNvPr>
          <p:cNvSpPr>
            <a:spLocks noGrp="1"/>
          </p:cNvSpPr>
          <p:nvPr>
            <p:ph type="title"/>
          </p:nvPr>
        </p:nvSpPr>
        <p:spPr>
          <a:xfrm>
            <a:off x="7929407" y="400456"/>
            <a:ext cx="3355014" cy="4022628"/>
          </a:xfrm>
        </p:spPr>
        <p:txBody>
          <a:bodyPr vert="horz" lIns="91440" tIns="45720" rIns="91440" bIns="45720" rtlCol="0" anchor="b">
            <a:normAutofit/>
          </a:bodyPr>
          <a:lstStyle/>
          <a:p>
            <a:r>
              <a:rPr lang="en-US" sz="6000" b="1">
                <a:solidFill>
                  <a:schemeClr val="tx1">
                    <a:lumMod val="85000"/>
                    <a:lumOff val="15000"/>
                  </a:schemeClr>
                </a:solidFill>
              </a:rPr>
              <a:t>Sign In and Sign-up Pages</a:t>
            </a:r>
          </a:p>
        </p:txBody>
      </p:sp>
      <p:pic>
        <p:nvPicPr>
          <p:cNvPr id="357" name="Google Shape;357;gaec181332b_0_2"/>
          <p:cNvPicPr preferRelativeResize="0"/>
          <p:nvPr/>
        </p:nvPicPr>
        <p:blipFill>
          <a:blip r:embed="rId3"/>
          <a:stretch>
            <a:fillRect/>
          </a:stretch>
        </p:blipFill>
        <p:spPr>
          <a:xfrm>
            <a:off x="646740" y="1498873"/>
            <a:ext cx="3355014" cy="4097886"/>
          </a:xfrm>
          <a:prstGeom prst="rect">
            <a:avLst/>
          </a:prstGeom>
          <a:noFill/>
        </p:spPr>
      </p:pic>
      <p:pic>
        <p:nvPicPr>
          <p:cNvPr id="356" name="Google Shape;356;gaec181332b_0_2"/>
          <p:cNvPicPr preferRelativeResize="0"/>
          <p:nvPr/>
        </p:nvPicPr>
        <p:blipFill rotWithShape="1">
          <a:blip r:embed="rId4"/>
          <a:srcRect l="17963" r="17046"/>
          <a:stretch/>
        </p:blipFill>
        <p:spPr>
          <a:xfrm>
            <a:off x="4202997" y="1498867"/>
            <a:ext cx="3413802" cy="4097886"/>
          </a:xfrm>
          <a:prstGeom prst="rect">
            <a:avLst/>
          </a:prstGeom>
          <a:noFill/>
        </p:spPr>
      </p:pic>
      <p:cxnSp>
        <p:nvCxnSpPr>
          <p:cNvPr id="196" name="Straight Connector 195">
            <a:extLst>
              <a:ext uri="{FF2B5EF4-FFF2-40B4-BE49-F238E27FC236}">
                <a16:creationId xmlns:a16="http://schemas.microsoft.com/office/drawing/2014/main" id="{613AFA59-28DC-4A81-8ADB-6EE5C63222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6799" y="4343400"/>
            <a:ext cx="329184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702822D-7587-488C-BCDE-6366C82D9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 name="Rectangle 197">
            <a:extLst>
              <a:ext uri="{FF2B5EF4-FFF2-40B4-BE49-F238E27FC236}">
                <a16:creationId xmlns:a16="http://schemas.microsoft.com/office/drawing/2014/main" id="{2336503F-9C9C-424B-B606-FD55CB6EC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C3A9A5874F9A4F97A9C2B70ABE9111" ma:contentTypeVersion="7" ma:contentTypeDescription="Create a new document." ma:contentTypeScope="" ma:versionID="44b772a2b9b70266d410228657384dce">
  <xsd:schema xmlns:xsd="http://www.w3.org/2001/XMLSchema" xmlns:xs="http://www.w3.org/2001/XMLSchema" xmlns:p="http://schemas.microsoft.com/office/2006/metadata/properties" xmlns:ns3="1c00b7ac-b725-4bd8-b145-4a87abf81191" xmlns:ns4="9ab0955e-2f48-4ef9-bf88-39f56c81afff" targetNamespace="http://schemas.microsoft.com/office/2006/metadata/properties" ma:root="true" ma:fieldsID="1f94a7154ee991c044e4e757a24fc41c" ns3:_="" ns4:_="">
    <xsd:import namespace="1c00b7ac-b725-4bd8-b145-4a87abf81191"/>
    <xsd:import namespace="9ab0955e-2f48-4ef9-bf88-39f56c81aff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00b7ac-b725-4bd8-b145-4a87abf811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b0955e-2f48-4ef9-bf88-39f56c81aff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D8B03EE-9A5E-4946-9C03-C187A09BBF31}">
  <ds:schemaRefs>
    <ds:schemaRef ds:uri="http://schemas.microsoft.com/sharepoint/v3/contenttype/forms"/>
  </ds:schemaRefs>
</ds:datastoreItem>
</file>

<file path=customXml/itemProps2.xml><?xml version="1.0" encoding="utf-8"?>
<ds:datastoreItem xmlns:ds="http://schemas.openxmlformats.org/officeDocument/2006/customXml" ds:itemID="{83E03ABB-0702-43FA-88A4-90D90E7FC112}">
  <ds:schemaRefs>
    <ds:schemaRef ds:uri="1c00b7ac-b725-4bd8-b145-4a87abf81191"/>
    <ds:schemaRef ds:uri="9ab0955e-2f48-4ef9-bf88-39f56c81af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9AC7526-3A27-4485-B21C-CD5718F2A4CA}">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c00b7ac-b725-4bd8-b145-4a87abf81191"/>
    <ds:schemaRef ds:uri="http://purl.org/dc/elements/1.1/"/>
    <ds:schemaRef ds:uri="http://schemas.microsoft.com/office/2006/metadata/properties"/>
    <ds:schemaRef ds:uri="http://purl.org/dc/terms/"/>
    <ds:schemaRef ds:uri="9ab0955e-2f48-4ef9-bf88-39f56c81aff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TotalTime>
  <Words>1712</Words>
  <Application>Microsoft Office PowerPoint</Application>
  <PresentationFormat>Widescreen</PresentationFormat>
  <Paragraphs>121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Arial</vt:lpstr>
      <vt:lpstr>Century Gothic</vt:lpstr>
      <vt:lpstr>Calibri Light</vt:lpstr>
      <vt:lpstr>Retrospect</vt:lpstr>
      <vt:lpstr>Student Networking Application</vt:lpstr>
      <vt:lpstr>Table of Contents</vt:lpstr>
      <vt:lpstr>Missing fun activities in class </vt:lpstr>
      <vt:lpstr>Business Case and Vision</vt:lpstr>
      <vt:lpstr>Objectives</vt:lpstr>
      <vt:lpstr> Overview of System</vt:lpstr>
      <vt:lpstr>System Architecture</vt:lpstr>
      <vt:lpstr>Home page</vt:lpstr>
      <vt:lpstr>Sign In and Sign-up Pages</vt:lpstr>
      <vt:lpstr>Events Page</vt:lpstr>
      <vt:lpstr>Discussion Board</vt:lpstr>
      <vt:lpstr>Table Details</vt:lpstr>
      <vt:lpstr>Video, Audio and Chat Features</vt:lpstr>
      <vt:lpstr>Feedback Form</vt:lpstr>
      <vt:lpstr>Unit Test cases using Mocha and Chai</vt:lpstr>
      <vt:lpstr>Risks and how did we handle it ?</vt:lpstr>
      <vt:lpstr>Summary of Project Management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Networking Application</dc:title>
  <dc:creator>Hesha Sheth</dc:creator>
  <cp:lastModifiedBy>Hesha Sheth</cp:lastModifiedBy>
  <cp:revision>3</cp:revision>
  <dcterms:created xsi:type="dcterms:W3CDTF">2020-12-02T19:46:48Z</dcterms:created>
  <dcterms:modified xsi:type="dcterms:W3CDTF">2020-12-03T12:51:58Z</dcterms:modified>
</cp:coreProperties>
</file>